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1" r:id="rId17"/>
    <p:sldId id="270" r:id="rId18"/>
    <p:sldId id="393" r:id="rId19"/>
    <p:sldId id="394" r:id="rId20"/>
    <p:sldId id="398" r:id="rId21"/>
    <p:sldId id="397" r:id="rId22"/>
    <p:sldId id="391" r:id="rId23"/>
    <p:sldId id="346" r:id="rId24"/>
    <p:sldId id="350" r:id="rId25"/>
    <p:sldId id="347" r:id="rId26"/>
    <p:sldId id="349" r:id="rId27"/>
    <p:sldId id="348" r:id="rId28"/>
    <p:sldId id="351" r:id="rId29"/>
    <p:sldId id="352" r:id="rId30"/>
    <p:sldId id="353" r:id="rId31"/>
    <p:sldId id="354" r:id="rId32"/>
    <p:sldId id="355" r:id="rId33"/>
    <p:sldId id="375" r:id="rId34"/>
    <p:sldId id="371" r:id="rId35"/>
    <p:sldId id="373" r:id="rId36"/>
    <p:sldId id="374" r:id="rId37"/>
    <p:sldId id="372" r:id="rId38"/>
    <p:sldId id="363" r:id="rId39"/>
    <p:sldId id="365" r:id="rId40"/>
    <p:sldId id="366" r:id="rId41"/>
    <p:sldId id="364" r:id="rId42"/>
    <p:sldId id="356" r:id="rId43"/>
    <p:sldId id="369" r:id="rId44"/>
    <p:sldId id="370" r:id="rId45"/>
    <p:sldId id="368" r:id="rId46"/>
    <p:sldId id="367" r:id="rId47"/>
    <p:sldId id="362" r:id="rId48"/>
    <p:sldId id="357" r:id="rId49"/>
    <p:sldId id="359" r:id="rId50"/>
    <p:sldId id="360" r:id="rId51"/>
    <p:sldId id="361" r:id="rId52"/>
    <p:sldId id="35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CD26"/>
    <a:srgbClr val="E3C82D"/>
    <a:srgbClr val="FFD900"/>
    <a:srgbClr val="C7BD85"/>
    <a:srgbClr val="EDDB74"/>
    <a:srgbClr val="FAEC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4D214A-92C7-C7EC-6499-C55646A86D69}" v="2" dt="2023-04-27T23:07:33.488"/>
    <p1510:client id="{58A9D6A1-71D1-41A1-AD05-62794444EC93}" v="639" dt="2023-04-27T19:43:45.804"/>
    <p1510:client id="{D8E96D0A-D5A1-37F3-373A-C8CF1599C2C5}" v="58" dt="2023-04-27T19:49:15.761"/>
    <p1510:client id="{FE105D2A-DC2C-434B-DAFF-89FA1B226F43}" v="3022" dt="2023-04-27T23:05:02.1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20"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N Bates" userId="S::bat6731@pennwest.edu::ea3b6544-c6b0-4f9d-a626-7d6c5e0ecd97" providerId="AD" clId="Web-{FE105D2A-DC2C-434B-DAFF-89FA1B226F43}"/>
    <pc:docChg chg="addSld modSld sldOrd">
      <pc:chgData name="Luke N Bates" userId="S::bat6731@pennwest.edu::ea3b6544-c6b0-4f9d-a626-7d6c5e0ecd97" providerId="AD" clId="Web-{FE105D2A-DC2C-434B-DAFF-89FA1B226F43}" dt="2023-04-27T23:05:02.137" v="3002"/>
      <pc:docMkLst>
        <pc:docMk/>
      </pc:docMkLst>
      <pc:sldChg chg="addSp delSp modSp addAnim delAnim modAnim">
        <pc:chgData name="Luke N Bates" userId="S::bat6731@pennwest.edu::ea3b6544-c6b0-4f9d-a626-7d6c5e0ecd97" providerId="AD" clId="Web-{FE105D2A-DC2C-434B-DAFF-89FA1B226F43}" dt="2023-04-27T22:59:18.762" v="2978"/>
        <pc:sldMkLst>
          <pc:docMk/>
          <pc:sldMk cId="109857222" sldId="256"/>
        </pc:sldMkLst>
        <pc:spChg chg="mod">
          <ac:chgData name="Luke N Bates" userId="S::bat6731@pennwest.edu::ea3b6544-c6b0-4f9d-a626-7d6c5e0ecd97" providerId="AD" clId="Web-{FE105D2A-DC2C-434B-DAFF-89FA1B226F43}" dt="2023-04-27T21:29:24.061" v="824" actId="14100"/>
          <ac:spMkLst>
            <pc:docMk/>
            <pc:sldMk cId="109857222" sldId="256"/>
            <ac:spMk id="2" creationId="{00000000-0000-0000-0000-000000000000}"/>
          </ac:spMkLst>
        </pc:spChg>
        <pc:spChg chg="mod">
          <ac:chgData name="Luke N Bates" userId="S::bat6731@pennwest.edu::ea3b6544-c6b0-4f9d-a626-7d6c5e0ecd97" providerId="AD" clId="Web-{FE105D2A-DC2C-434B-DAFF-89FA1B226F43}" dt="2023-04-27T22:34:00.091" v="2967" actId="1076"/>
          <ac:spMkLst>
            <pc:docMk/>
            <pc:sldMk cId="109857222" sldId="256"/>
            <ac:spMk id="3" creationId="{00000000-0000-0000-0000-000000000000}"/>
          </ac:spMkLst>
        </pc:spChg>
        <pc:spChg chg="add mod">
          <ac:chgData name="Luke N Bates" userId="S::bat6731@pennwest.edu::ea3b6544-c6b0-4f9d-a626-7d6c5e0ecd97" providerId="AD" clId="Web-{FE105D2A-DC2C-434B-DAFF-89FA1B226F43}" dt="2023-04-27T22:33:10.013" v="2966" actId="20577"/>
          <ac:spMkLst>
            <pc:docMk/>
            <pc:sldMk cId="109857222" sldId="256"/>
            <ac:spMk id="5" creationId="{AB623101-D2CD-159B-7366-8C9BD61F596B}"/>
          </ac:spMkLst>
        </pc:spChg>
        <pc:spChg chg="del mod topLvl">
          <ac:chgData name="Luke N Bates" userId="S::bat6731@pennwest.edu::ea3b6544-c6b0-4f9d-a626-7d6c5e0ecd97" providerId="AD" clId="Web-{FE105D2A-DC2C-434B-DAFF-89FA1B226F43}" dt="2023-04-27T22:30:38.748" v="2939"/>
          <ac:spMkLst>
            <pc:docMk/>
            <pc:sldMk cId="109857222" sldId="256"/>
            <ac:spMk id="6" creationId="{2F289C89-EFE2-CDD8-118C-438D29796E69}"/>
          </ac:spMkLst>
        </pc:spChg>
        <pc:spChg chg="del mod topLvl">
          <ac:chgData name="Luke N Bates" userId="S::bat6731@pennwest.edu::ea3b6544-c6b0-4f9d-a626-7d6c5e0ecd97" providerId="AD" clId="Web-{FE105D2A-DC2C-434B-DAFF-89FA1B226F43}" dt="2023-04-27T22:30:37.357" v="2937"/>
          <ac:spMkLst>
            <pc:docMk/>
            <pc:sldMk cId="109857222" sldId="256"/>
            <ac:spMk id="10" creationId="{D9188761-80D8-0C44-6027-28A17E6D2272}"/>
          </ac:spMkLst>
        </pc:spChg>
        <pc:spChg chg="del mod topLvl">
          <ac:chgData name="Luke N Bates" userId="S::bat6731@pennwest.edu::ea3b6544-c6b0-4f9d-a626-7d6c5e0ecd97" providerId="AD" clId="Web-{FE105D2A-DC2C-434B-DAFF-89FA1B226F43}" dt="2023-04-27T22:30:38.232" v="2938"/>
          <ac:spMkLst>
            <pc:docMk/>
            <pc:sldMk cId="109857222" sldId="256"/>
            <ac:spMk id="11" creationId="{AB98512E-EC2D-8251-B86F-3376C196C7C1}"/>
          </ac:spMkLst>
        </pc:spChg>
        <pc:grpChg chg="del mod">
          <ac:chgData name="Luke N Bates" userId="S::bat6731@pennwest.edu::ea3b6544-c6b0-4f9d-a626-7d6c5e0ecd97" providerId="AD" clId="Web-{FE105D2A-DC2C-434B-DAFF-89FA1B226F43}" dt="2023-04-27T22:29:25.904" v="2896"/>
          <ac:grpSpMkLst>
            <pc:docMk/>
            <pc:sldMk cId="109857222" sldId="256"/>
            <ac:grpSpMk id="12" creationId="{7951EE39-1642-5A50-1603-3FB1E80937D2}"/>
          </ac:grpSpMkLst>
        </pc:grpChg>
        <pc:picChg chg="mod">
          <ac:chgData name="Luke N Bates" userId="S::bat6731@pennwest.edu::ea3b6544-c6b0-4f9d-a626-7d6c5e0ecd97" providerId="AD" clId="Web-{FE105D2A-DC2C-434B-DAFF-89FA1B226F43}" dt="2023-04-27T21:26:47.717" v="810" actId="1076"/>
          <ac:picMkLst>
            <pc:docMk/>
            <pc:sldMk cId="109857222" sldId="256"/>
            <ac:picMk id="4" creationId="{FE4D9825-2CBF-E36C-4074-3019708ACECA}"/>
          </ac:picMkLst>
        </pc:picChg>
      </pc:sldChg>
      <pc:sldChg chg="modSp">
        <pc:chgData name="Luke N Bates" userId="S::bat6731@pennwest.edu::ea3b6544-c6b0-4f9d-a626-7d6c5e0ecd97" providerId="AD" clId="Web-{FE105D2A-DC2C-434B-DAFF-89FA1B226F43}" dt="2023-04-27T21:30:35.592" v="837"/>
        <pc:sldMkLst>
          <pc:docMk/>
          <pc:sldMk cId="1272780706" sldId="257"/>
        </pc:sldMkLst>
        <pc:spChg chg="mod">
          <ac:chgData name="Luke N Bates" userId="S::bat6731@pennwest.edu::ea3b6544-c6b0-4f9d-a626-7d6c5e0ecd97" providerId="AD" clId="Web-{FE105D2A-DC2C-434B-DAFF-89FA1B226F43}" dt="2023-04-27T21:30:35.592" v="837"/>
          <ac:spMkLst>
            <pc:docMk/>
            <pc:sldMk cId="1272780706" sldId="257"/>
            <ac:spMk id="2" creationId="{6355F36F-83DA-D076-3403-7A348C23315A}"/>
          </ac:spMkLst>
        </pc:spChg>
      </pc:sldChg>
      <pc:sldChg chg="modSp">
        <pc:chgData name="Luke N Bates" userId="S::bat6731@pennwest.edu::ea3b6544-c6b0-4f9d-a626-7d6c5e0ecd97" providerId="AD" clId="Web-{FE105D2A-DC2C-434B-DAFF-89FA1B226F43}" dt="2023-04-27T21:30:49.654" v="846"/>
        <pc:sldMkLst>
          <pc:docMk/>
          <pc:sldMk cId="1546804192" sldId="258"/>
        </pc:sldMkLst>
        <pc:spChg chg="mod">
          <ac:chgData name="Luke N Bates" userId="S::bat6731@pennwest.edu::ea3b6544-c6b0-4f9d-a626-7d6c5e0ecd97" providerId="AD" clId="Web-{FE105D2A-DC2C-434B-DAFF-89FA1B226F43}" dt="2023-04-27T21:30:49.623" v="843"/>
          <ac:spMkLst>
            <pc:docMk/>
            <pc:sldMk cId="1546804192" sldId="258"/>
            <ac:spMk id="2" creationId="{BA5EF2B9-0C1A-94B1-90BB-37C711264624}"/>
          </ac:spMkLst>
        </pc:spChg>
        <pc:spChg chg="mod">
          <ac:chgData name="Luke N Bates" userId="S::bat6731@pennwest.edu::ea3b6544-c6b0-4f9d-a626-7d6c5e0ecd97" providerId="AD" clId="Web-{FE105D2A-DC2C-434B-DAFF-89FA1B226F43}" dt="2023-04-27T21:30:49.639" v="844"/>
          <ac:spMkLst>
            <pc:docMk/>
            <pc:sldMk cId="1546804192" sldId="258"/>
            <ac:spMk id="3" creationId="{F929B29A-1664-265F-C176-066AF219B999}"/>
          </ac:spMkLst>
        </pc:spChg>
        <pc:spChg chg="mod">
          <ac:chgData name="Luke N Bates" userId="S::bat6731@pennwest.edu::ea3b6544-c6b0-4f9d-a626-7d6c5e0ecd97" providerId="AD" clId="Web-{FE105D2A-DC2C-434B-DAFF-89FA1B226F43}" dt="2023-04-27T21:30:49.639" v="845"/>
          <ac:spMkLst>
            <pc:docMk/>
            <pc:sldMk cId="1546804192" sldId="258"/>
            <ac:spMk id="5" creationId="{01627261-D28A-16D7-3677-6A8BEB3A37D8}"/>
          </ac:spMkLst>
        </pc:spChg>
        <pc:spChg chg="mod">
          <ac:chgData name="Luke N Bates" userId="S::bat6731@pennwest.edu::ea3b6544-c6b0-4f9d-a626-7d6c5e0ecd97" providerId="AD" clId="Web-{FE105D2A-DC2C-434B-DAFF-89FA1B226F43}" dt="2023-04-27T21:30:49.654" v="846"/>
          <ac:spMkLst>
            <pc:docMk/>
            <pc:sldMk cId="1546804192" sldId="258"/>
            <ac:spMk id="6" creationId="{85C3F3F6-A75B-1243-9015-9AB3DFAD0056}"/>
          </ac:spMkLst>
        </pc:spChg>
      </pc:sldChg>
      <pc:sldChg chg="modSp modAnim">
        <pc:chgData name="Luke N Bates" userId="S::bat6731@pennwest.edu::ea3b6544-c6b0-4f9d-a626-7d6c5e0ecd97" providerId="AD" clId="Web-{FE105D2A-DC2C-434B-DAFF-89FA1B226F43}" dt="2023-04-27T23:00:06.512" v="2984"/>
        <pc:sldMkLst>
          <pc:docMk/>
          <pc:sldMk cId="3723596304" sldId="259"/>
        </pc:sldMkLst>
        <pc:spChg chg="mod">
          <ac:chgData name="Luke N Bates" userId="S::bat6731@pennwest.edu::ea3b6544-c6b0-4f9d-a626-7d6c5e0ecd97" providerId="AD" clId="Web-{FE105D2A-DC2C-434B-DAFF-89FA1B226F43}" dt="2023-04-27T21:31:02.779" v="850"/>
          <ac:spMkLst>
            <pc:docMk/>
            <pc:sldMk cId="3723596304" sldId="259"/>
            <ac:spMk id="2" creationId="{BA5EF2B9-0C1A-94B1-90BB-37C711264624}"/>
          </ac:spMkLst>
        </pc:spChg>
        <pc:spChg chg="mod">
          <ac:chgData name="Luke N Bates" userId="S::bat6731@pennwest.edu::ea3b6544-c6b0-4f9d-a626-7d6c5e0ecd97" providerId="AD" clId="Web-{FE105D2A-DC2C-434B-DAFF-89FA1B226F43}" dt="2023-04-27T21:31:02.779" v="851"/>
          <ac:spMkLst>
            <pc:docMk/>
            <pc:sldMk cId="3723596304" sldId="259"/>
            <ac:spMk id="7" creationId="{B8EB1303-BE0C-AF36-F940-440F89E23B38}"/>
          </ac:spMkLst>
        </pc:spChg>
        <pc:spChg chg="mod">
          <ac:chgData name="Luke N Bates" userId="S::bat6731@pennwest.edu::ea3b6544-c6b0-4f9d-a626-7d6c5e0ecd97" providerId="AD" clId="Web-{FE105D2A-DC2C-434B-DAFF-89FA1B226F43}" dt="2023-04-27T21:31:02.810" v="852"/>
          <ac:spMkLst>
            <pc:docMk/>
            <pc:sldMk cId="3723596304" sldId="259"/>
            <ac:spMk id="11" creationId="{BE32A039-D7BD-8668-F0F6-C305C2B6733E}"/>
          </ac:spMkLst>
        </pc:spChg>
      </pc:sldChg>
      <pc:sldChg chg="modSp">
        <pc:chgData name="Luke N Bates" userId="S::bat6731@pennwest.edu::ea3b6544-c6b0-4f9d-a626-7d6c5e0ecd97" providerId="AD" clId="Web-{FE105D2A-DC2C-434B-DAFF-89FA1B226F43}" dt="2023-04-27T21:31:14.592" v="855"/>
        <pc:sldMkLst>
          <pc:docMk/>
          <pc:sldMk cId="4013106689" sldId="260"/>
        </pc:sldMkLst>
        <pc:spChg chg="mod">
          <ac:chgData name="Luke N Bates" userId="S::bat6731@pennwest.edu::ea3b6544-c6b0-4f9d-a626-7d6c5e0ecd97" providerId="AD" clId="Web-{FE105D2A-DC2C-434B-DAFF-89FA1B226F43}" dt="2023-04-27T21:31:14.592" v="855"/>
          <ac:spMkLst>
            <pc:docMk/>
            <pc:sldMk cId="4013106689" sldId="260"/>
            <ac:spMk id="2" creationId="{6355F36F-83DA-D076-3403-7A348C23315A}"/>
          </ac:spMkLst>
        </pc:spChg>
      </pc:sldChg>
      <pc:sldChg chg="addSp delSp modSp addAnim delAnim">
        <pc:chgData name="Luke N Bates" userId="S::bat6731@pennwest.edu::ea3b6544-c6b0-4f9d-a626-7d6c5e0ecd97" providerId="AD" clId="Web-{FE105D2A-DC2C-434B-DAFF-89FA1B226F43}" dt="2023-04-27T21:31:25.607" v="867"/>
        <pc:sldMkLst>
          <pc:docMk/>
          <pc:sldMk cId="2950425061" sldId="261"/>
        </pc:sldMkLst>
        <pc:spChg chg="add del mod">
          <ac:chgData name="Luke N Bates" userId="S::bat6731@pennwest.edu::ea3b6544-c6b0-4f9d-a626-7d6c5e0ecd97" providerId="AD" clId="Web-{FE105D2A-DC2C-434B-DAFF-89FA1B226F43}" dt="2023-04-27T20:40:48.895" v="5"/>
          <ac:spMkLst>
            <pc:docMk/>
            <pc:sldMk cId="2950425061" sldId="261"/>
            <ac:spMk id="2" creationId="{12B2552E-862F-DF53-217B-AAAFCE72D4E9}"/>
          </ac:spMkLst>
        </pc:spChg>
        <pc:spChg chg="add mod">
          <ac:chgData name="Luke N Bates" userId="S::bat6731@pennwest.edu::ea3b6544-c6b0-4f9d-a626-7d6c5e0ecd97" providerId="AD" clId="Web-{FE105D2A-DC2C-434B-DAFF-89FA1B226F43}" dt="2023-04-27T21:31:25.560" v="864"/>
          <ac:spMkLst>
            <pc:docMk/>
            <pc:sldMk cId="2950425061" sldId="261"/>
            <ac:spMk id="4" creationId="{867B3F17-1A74-893F-9603-4C8DD0E2782B}"/>
          </ac:spMkLst>
        </pc:spChg>
        <pc:spChg chg="mod">
          <ac:chgData name="Luke N Bates" userId="S::bat6731@pennwest.edu::ea3b6544-c6b0-4f9d-a626-7d6c5e0ecd97" providerId="AD" clId="Web-{FE105D2A-DC2C-434B-DAFF-89FA1B226F43}" dt="2023-04-27T21:31:25.592" v="866"/>
          <ac:spMkLst>
            <pc:docMk/>
            <pc:sldMk cId="2950425061" sldId="261"/>
            <ac:spMk id="10" creationId="{88A7717E-1D87-93CA-1AC9-F196E469D789}"/>
          </ac:spMkLst>
        </pc:spChg>
        <pc:spChg chg="mod">
          <ac:chgData name="Luke N Bates" userId="S::bat6731@pennwest.edu::ea3b6544-c6b0-4f9d-a626-7d6c5e0ecd97" providerId="AD" clId="Web-{FE105D2A-DC2C-434B-DAFF-89FA1B226F43}" dt="2023-04-27T21:31:25.529" v="862"/>
          <ac:spMkLst>
            <pc:docMk/>
            <pc:sldMk cId="2950425061" sldId="261"/>
            <ac:spMk id="13" creationId="{F5E8EACD-E22A-7A37-F179-B680538CECDF}"/>
          </ac:spMkLst>
        </pc:spChg>
        <pc:spChg chg="add mod">
          <ac:chgData name="Luke N Bates" userId="S::bat6731@pennwest.edu::ea3b6544-c6b0-4f9d-a626-7d6c5e0ecd97" providerId="AD" clId="Web-{FE105D2A-DC2C-434B-DAFF-89FA1B226F43}" dt="2023-04-27T21:31:25.545" v="863"/>
          <ac:spMkLst>
            <pc:docMk/>
            <pc:sldMk cId="2950425061" sldId="261"/>
            <ac:spMk id="14" creationId="{394A1B13-09AC-CB9A-A4A2-01B966C8D848}"/>
          </ac:spMkLst>
        </pc:spChg>
        <pc:spChg chg="add mod">
          <ac:chgData name="Luke N Bates" userId="S::bat6731@pennwest.edu::ea3b6544-c6b0-4f9d-a626-7d6c5e0ecd97" providerId="AD" clId="Web-{FE105D2A-DC2C-434B-DAFF-89FA1B226F43}" dt="2023-04-27T21:31:25.576" v="865"/>
          <ac:spMkLst>
            <pc:docMk/>
            <pc:sldMk cId="2950425061" sldId="261"/>
            <ac:spMk id="15" creationId="{D35000FF-AC72-7E22-E7BC-B0F7E652595C}"/>
          </ac:spMkLst>
        </pc:spChg>
        <pc:spChg chg="add mod">
          <ac:chgData name="Luke N Bates" userId="S::bat6731@pennwest.edu::ea3b6544-c6b0-4f9d-a626-7d6c5e0ecd97" providerId="AD" clId="Web-{FE105D2A-DC2C-434B-DAFF-89FA1B226F43}" dt="2023-04-27T21:31:25.607" v="867"/>
          <ac:spMkLst>
            <pc:docMk/>
            <pc:sldMk cId="2950425061" sldId="261"/>
            <ac:spMk id="16" creationId="{5764318A-F485-60C9-F4C2-296B7FAE7804}"/>
          </ac:spMkLst>
        </pc:spChg>
        <pc:grpChg chg="add">
          <ac:chgData name="Luke N Bates" userId="S::bat6731@pennwest.edu::ea3b6544-c6b0-4f9d-a626-7d6c5e0ecd97" providerId="AD" clId="Web-{FE105D2A-DC2C-434B-DAFF-89FA1B226F43}" dt="2023-04-27T20:50:44.175" v="82"/>
          <ac:grpSpMkLst>
            <pc:docMk/>
            <pc:sldMk cId="2950425061" sldId="261"/>
            <ac:grpSpMk id="7" creationId="{7A6CD752-CBDD-FB3F-3BC2-779A02592A01}"/>
          </ac:grpSpMkLst>
        </pc:grpChg>
        <pc:grpChg chg="add mod">
          <ac:chgData name="Luke N Bates" userId="S::bat6731@pennwest.edu::ea3b6544-c6b0-4f9d-a626-7d6c5e0ecd97" providerId="AD" clId="Web-{FE105D2A-DC2C-434B-DAFF-89FA1B226F43}" dt="2023-04-27T20:52:54.409" v="117" actId="1076"/>
          <ac:grpSpMkLst>
            <pc:docMk/>
            <pc:sldMk cId="2950425061" sldId="261"/>
            <ac:grpSpMk id="8" creationId="{0CEB1A2C-25D5-9109-5FFE-B342C80160B3}"/>
          </ac:grpSpMkLst>
        </pc:grpChg>
        <pc:grpChg chg="add mod">
          <ac:chgData name="Luke N Bates" userId="S::bat6731@pennwest.edu::ea3b6544-c6b0-4f9d-a626-7d6c5e0ecd97" providerId="AD" clId="Web-{FE105D2A-DC2C-434B-DAFF-89FA1B226F43}" dt="2023-04-27T20:53:32.034" v="120" actId="1076"/>
          <ac:grpSpMkLst>
            <pc:docMk/>
            <pc:sldMk cId="2950425061" sldId="261"/>
            <ac:grpSpMk id="11" creationId="{C8D4282E-698C-2071-8BE5-4CDAE8B82170}"/>
          </ac:grpSpMkLst>
        </pc:grpChg>
        <pc:grpChg chg="add mod">
          <ac:chgData name="Luke N Bates" userId="S::bat6731@pennwest.edu::ea3b6544-c6b0-4f9d-a626-7d6c5e0ecd97" providerId="AD" clId="Web-{FE105D2A-DC2C-434B-DAFF-89FA1B226F43}" dt="2023-04-27T21:07:34.892" v="448" actId="1076"/>
          <ac:grpSpMkLst>
            <pc:docMk/>
            <pc:sldMk cId="2950425061" sldId="261"/>
            <ac:grpSpMk id="17" creationId="{5DD63841-DF59-0011-992A-0564DC346409}"/>
          </ac:grpSpMkLst>
        </pc:grpChg>
        <pc:grpChg chg="add">
          <ac:chgData name="Luke N Bates" userId="S::bat6731@pennwest.edu::ea3b6544-c6b0-4f9d-a626-7d6c5e0ecd97" providerId="AD" clId="Web-{FE105D2A-DC2C-434B-DAFF-89FA1B226F43}" dt="2023-04-27T20:56:51.065" v="183"/>
          <ac:grpSpMkLst>
            <pc:docMk/>
            <pc:sldMk cId="2950425061" sldId="261"/>
            <ac:grpSpMk id="18" creationId="{E29FEC19-14F8-228A-56BD-DB8045BB5CBF}"/>
          </ac:grpSpMkLst>
        </pc:grpChg>
        <pc:grpChg chg="add">
          <ac:chgData name="Luke N Bates" userId="S::bat6731@pennwest.edu::ea3b6544-c6b0-4f9d-a626-7d6c5e0ecd97" providerId="AD" clId="Web-{FE105D2A-DC2C-434B-DAFF-89FA1B226F43}" dt="2023-04-27T20:56:54.768" v="184"/>
          <ac:grpSpMkLst>
            <pc:docMk/>
            <pc:sldMk cId="2950425061" sldId="261"/>
            <ac:grpSpMk id="19" creationId="{A50B3784-C2C1-6002-151A-0560F4858169}"/>
          </ac:grpSpMkLst>
        </pc:grpChg>
        <pc:picChg chg="add del mod">
          <ac:chgData name="Luke N Bates" userId="S::bat6731@pennwest.edu::ea3b6544-c6b0-4f9d-a626-7d6c5e0ecd97" providerId="AD" clId="Web-{FE105D2A-DC2C-434B-DAFF-89FA1B226F43}" dt="2023-04-27T20:43:36.067" v="21"/>
          <ac:picMkLst>
            <pc:docMk/>
            <pc:sldMk cId="2950425061" sldId="261"/>
            <ac:picMk id="3" creationId="{4B44D63D-413D-8583-3523-B85B2C76D900}"/>
          </ac:picMkLst>
        </pc:picChg>
        <pc:picChg chg="add del mod">
          <ac:chgData name="Luke N Bates" userId="S::bat6731@pennwest.edu::ea3b6544-c6b0-4f9d-a626-7d6c5e0ecd97" providerId="AD" clId="Web-{FE105D2A-DC2C-434B-DAFF-89FA1B226F43}" dt="2023-04-27T20:43:35.067" v="20"/>
          <ac:picMkLst>
            <pc:docMk/>
            <pc:sldMk cId="2950425061" sldId="261"/>
            <ac:picMk id="5" creationId="{76A0402A-BBB1-FF18-D14E-65385176E584}"/>
          </ac:picMkLst>
        </pc:picChg>
        <pc:cxnChg chg="add mod ord">
          <ac:chgData name="Luke N Bates" userId="S::bat6731@pennwest.edu::ea3b6544-c6b0-4f9d-a626-7d6c5e0ecd97" providerId="AD" clId="Web-{FE105D2A-DC2C-434B-DAFF-89FA1B226F43}" dt="2023-04-27T20:50:04.863" v="81" actId="14100"/>
          <ac:cxnSpMkLst>
            <pc:docMk/>
            <pc:sldMk cId="2950425061" sldId="261"/>
            <ac:cxnSpMk id="6" creationId="{5920BC32-F039-F921-9966-FAF242C22C47}"/>
          </ac:cxnSpMkLst>
        </pc:cxnChg>
        <pc:cxnChg chg="mod">
          <ac:chgData name="Luke N Bates" userId="S::bat6731@pennwest.edu::ea3b6544-c6b0-4f9d-a626-7d6c5e0ecd97" providerId="AD" clId="Web-{FE105D2A-DC2C-434B-DAFF-89FA1B226F43}" dt="2023-04-27T21:07:43.001" v="450" actId="14100"/>
          <ac:cxnSpMkLst>
            <pc:docMk/>
            <pc:sldMk cId="2950425061" sldId="261"/>
            <ac:cxnSpMk id="9" creationId="{9FCD7441-F13D-6726-A528-788D6F7518B6}"/>
          </ac:cxnSpMkLst>
        </pc:cxnChg>
        <pc:cxnChg chg="mod">
          <ac:chgData name="Luke N Bates" userId="S::bat6731@pennwest.edu::ea3b6544-c6b0-4f9d-a626-7d6c5e0ecd97" providerId="AD" clId="Web-{FE105D2A-DC2C-434B-DAFF-89FA1B226F43}" dt="2023-04-27T20:55:31.534" v="166" actId="14100"/>
          <ac:cxnSpMkLst>
            <pc:docMk/>
            <pc:sldMk cId="2950425061" sldId="261"/>
            <ac:cxnSpMk id="12" creationId="{C9B3CF7E-2E9A-402A-B454-965AA9AE86A9}"/>
          </ac:cxnSpMkLst>
        </pc:cxnChg>
      </pc:sldChg>
      <pc:sldChg chg="addSp delSp modSp add replId addAnim">
        <pc:chgData name="Luke N Bates" userId="S::bat6731@pennwest.edu::ea3b6544-c6b0-4f9d-a626-7d6c5e0ecd97" providerId="AD" clId="Web-{FE105D2A-DC2C-434B-DAFF-89FA1B226F43}" dt="2023-04-27T22:34:57.575" v="2969" actId="1076"/>
        <pc:sldMkLst>
          <pc:docMk/>
          <pc:sldMk cId="4002140777" sldId="262"/>
        </pc:sldMkLst>
        <pc:spChg chg="add mod">
          <ac:chgData name="Luke N Bates" userId="S::bat6731@pennwest.edu::ea3b6544-c6b0-4f9d-a626-7d6c5e0ecd97" providerId="AD" clId="Web-{FE105D2A-DC2C-434B-DAFF-89FA1B226F43}" dt="2023-04-27T21:31:36.701" v="877"/>
          <ac:spMkLst>
            <pc:docMk/>
            <pc:sldMk cId="4002140777" sldId="262"/>
            <ac:spMk id="2" creationId="{8D6DCB39-E4C4-F7F1-CFFE-F84207718CD5}"/>
          </ac:spMkLst>
        </pc:spChg>
        <pc:spChg chg="mod ord topLvl">
          <ac:chgData name="Luke N Bates" userId="S::bat6731@pennwest.edu::ea3b6544-c6b0-4f9d-a626-7d6c5e0ecd97" providerId="AD" clId="Web-{FE105D2A-DC2C-434B-DAFF-89FA1B226F43}" dt="2023-04-27T21:31:36.717" v="878"/>
          <ac:spMkLst>
            <pc:docMk/>
            <pc:sldMk cId="4002140777" sldId="262"/>
            <ac:spMk id="4" creationId="{867B3F17-1A74-893F-9603-4C8DD0E2782B}"/>
          </ac:spMkLst>
        </pc:spChg>
        <pc:spChg chg="add del mod topLvl">
          <ac:chgData name="Luke N Bates" userId="S::bat6731@pennwest.edu::ea3b6544-c6b0-4f9d-a626-7d6c5e0ecd97" providerId="AD" clId="Web-{FE105D2A-DC2C-434B-DAFF-89FA1B226F43}" dt="2023-04-27T21:31:36.685" v="876"/>
          <ac:spMkLst>
            <pc:docMk/>
            <pc:sldMk cId="4002140777" sldId="262"/>
            <ac:spMk id="15" creationId="{D35000FF-AC72-7E22-E7BC-B0F7E652595C}"/>
          </ac:spMkLst>
        </pc:spChg>
        <pc:spChg chg="add mod ord">
          <ac:chgData name="Luke N Bates" userId="S::bat6731@pennwest.edu::ea3b6544-c6b0-4f9d-a626-7d6c5e0ecd97" providerId="AD" clId="Web-{FE105D2A-DC2C-434B-DAFF-89FA1B226F43}" dt="2023-04-27T21:31:36.732" v="879"/>
          <ac:spMkLst>
            <pc:docMk/>
            <pc:sldMk cId="4002140777" sldId="262"/>
            <ac:spMk id="21" creationId="{835A5905-F1E2-09D8-36C1-B897E93EC1FC}"/>
          </ac:spMkLst>
        </pc:spChg>
        <pc:spChg chg="add mod">
          <ac:chgData name="Luke N Bates" userId="S::bat6731@pennwest.edu::ea3b6544-c6b0-4f9d-a626-7d6c5e0ecd97" providerId="AD" clId="Web-{FE105D2A-DC2C-434B-DAFF-89FA1B226F43}" dt="2023-04-27T21:31:36.748" v="880"/>
          <ac:spMkLst>
            <pc:docMk/>
            <pc:sldMk cId="4002140777" sldId="262"/>
            <ac:spMk id="24" creationId="{0655F0E5-E54A-2018-5127-74692549E7EA}"/>
          </ac:spMkLst>
        </pc:spChg>
        <pc:spChg chg="add mod">
          <ac:chgData name="Luke N Bates" userId="S::bat6731@pennwest.edu::ea3b6544-c6b0-4f9d-a626-7d6c5e0ecd97" providerId="AD" clId="Web-{FE105D2A-DC2C-434B-DAFF-89FA1B226F43}" dt="2023-04-27T21:31:36.763" v="881"/>
          <ac:spMkLst>
            <pc:docMk/>
            <pc:sldMk cId="4002140777" sldId="262"/>
            <ac:spMk id="25" creationId="{C70FED6F-BE6F-2343-67B7-B5BF5CF1EF2E}"/>
          </ac:spMkLst>
        </pc:spChg>
        <pc:spChg chg="mod">
          <ac:chgData name="Luke N Bates" userId="S::bat6731@pennwest.edu::ea3b6544-c6b0-4f9d-a626-7d6c5e0ecd97" providerId="AD" clId="Web-{FE105D2A-DC2C-434B-DAFF-89FA1B226F43}" dt="2023-04-27T22:34:57.575" v="2969" actId="1076"/>
          <ac:spMkLst>
            <pc:docMk/>
            <pc:sldMk cId="4002140777" sldId="262"/>
            <ac:spMk id="31" creationId="{0453C4C9-BE47-FC1F-7CBD-C866875E7D7C}"/>
          </ac:spMkLst>
        </pc:spChg>
        <pc:spChg chg="mod">
          <ac:chgData name="Luke N Bates" userId="S::bat6731@pennwest.edu::ea3b6544-c6b0-4f9d-a626-7d6c5e0ecd97" providerId="AD" clId="Web-{FE105D2A-DC2C-434B-DAFF-89FA1B226F43}" dt="2023-04-27T21:31:36.795" v="883"/>
          <ac:spMkLst>
            <pc:docMk/>
            <pc:sldMk cId="4002140777" sldId="262"/>
            <ac:spMk id="32" creationId="{9E82CBD6-2940-FD1B-3B70-EC6D1E7D1B20}"/>
          </ac:spMkLst>
        </pc:spChg>
        <pc:spChg chg="del">
          <ac:chgData name="Luke N Bates" userId="S::bat6731@pennwest.edu::ea3b6544-c6b0-4f9d-a626-7d6c5e0ecd97" providerId="AD" clId="Web-{FE105D2A-DC2C-434B-DAFF-89FA1B226F43}" dt="2023-04-27T21:01:49.596" v="246"/>
          <ac:spMkLst>
            <pc:docMk/>
            <pc:sldMk cId="4002140777" sldId="262"/>
            <ac:spMk id="33" creationId="{4D66A928-814D-09E0-8917-3C335576F349}"/>
          </ac:spMkLst>
        </pc:spChg>
        <pc:grpChg chg="del topLvl">
          <ac:chgData name="Luke N Bates" userId="S::bat6731@pennwest.edu::ea3b6544-c6b0-4f9d-a626-7d6c5e0ecd97" providerId="AD" clId="Web-{FE105D2A-DC2C-434B-DAFF-89FA1B226F43}" dt="2023-04-27T20:57:46.424" v="189"/>
          <ac:grpSpMkLst>
            <pc:docMk/>
            <pc:sldMk cId="4002140777" sldId="262"/>
            <ac:grpSpMk id="7" creationId="{7A6CD752-CBDD-FB3F-3BC2-779A02592A01}"/>
          </ac:grpSpMkLst>
        </pc:grpChg>
        <pc:grpChg chg="del">
          <ac:chgData name="Luke N Bates" userId="S::bat6731@pennwest.edu::ea3b6544-c6b0-4f9d-a626-7d6c5e0ecd97" providerId="AD" clId="Web-{FE105D2A-DC2C-434B-DAFF-89FA1B226F43}" dt="2023-04-27T20:57:31.628" v="186"/>
          <ac:grpSpMkLst>
            <pc:docMk/>
            <pc:sldMk cId="4002140777" sldId="262"/>
            <ac:grpSpMk id="17" creationId="{5DD63841-DF59-0011-992A-0564DC346409}"/>
          </ac:grpSpMkLst>
        </pc:grpChg>
        <pc:grpChg chg="del">
          <ac:chgData name="Luke N Bates" userId="S::bat6731@pennwest.edu::ea3b6544-c6b0-4f9d-a626-7d6c5e0ecd97" providerId="AD" clId="Web-{FE105D2A-DC2C-434B-DAFF-89FA1B226F43}" dt="2023-04-27T20:57:32.487" v="187"/>
          <ac:grpSpMkLst>
            <pc:docMk/>
            <pc:sldMk cId="4002140777" sldId="262"/>
            <ac:grpSpMk id="18" creationId="{E29FEC19-14F8-228A-56BD-DB8045BB5CBF}"/>
          </ac:grpSpMkLst>
        </pc:grpChg>
        <pc:grpChg chg="del">
          <ac:chgData name="Luke N Bates" userId="S::bat6731@pennwest.edu::ea3b6544-c6b0-4f9d-a626-7d6c5e0ecd97" providerId="AD" clId="Web-{FE105D2A-DC2C-434B-DAFF-89FA1B226F43}" dt="2023-04-27T20:57:42.346" v="188"/>
          <ac:grpSpMkLst>
            <pc:docMk/>
            <pc:sldMk cId="4002140777" sldId="262"/>
            <ac:grpSpMk id="19" creationId="{A50B3784-C2C1-6002-151A-0560F4858169}"/>
          </ac:grpSpMkLst>
        </pc:grpChg>
        <pc:grpChg chg="add">
          <ac:chgData name="Luke N Bates" userId="S::bat6731@pennwest.edu::ea3b6544-c6b0-4f9d-a626-7d6c5e0ecd97" providerId="AD" clId="Web-{FE105D2A-DC2C-434B-DAFF-89FA1B226F43}" dt="2023-04-27T21:01:22.643" v="241"/>
          <ac:grpSpMkLst>
            <pc:docMk/>
            <pc:sldMk cId="4002140777" sldId="262"/>
            <ac:grpSpMk id="26" creationId="{DACEFF35-2506-FBDF-AC5F-4B44F36CBEA2}"/>
          </ac:grpSpMkLst>
        </pc:grpChg>
        <pc:grpChg chg="add">
          <ac:chgData name="Luke N Bates" userId="S::bat6731@pennwest.edu::ea3b6544-c6b0-4f9d-a626-7d6c5e0ecd97" providerId="AD" clId="Web-{FE105D2A-DC2C-434B-DAFF-89FA1B226F43}" dt="2023-04-27T21:01:29.315" v="242"/>
          <ac:grpSpMkLst>
            <pc:docMk/>
            <pc:sldMk cId="4002140777" sldId="262"/>
            <ac:grpSpMk id="27" creationId="{22C7186D-3E3B-6ACF-B12B-8834B3A1D377}"/>
          </ac:grpSpMkLst>
        </pc:grpChg>
        <pc:grpChg chg="add mod">
          <ac:chgData name="Luke N Bates" userId="S::bat6731@pennwest.edu::ea3b6544-c6b0-4f9d-a626-7d6c5e0ecd97" providerId="AD" clId="Web-{FE105D2A-DC2C-434B-DAFF-89FA1B226F43}" dt="2023-04-27T21:01:42.861" v="244" actId="1076"/>
          <ac:grpSpMkLst>
            <pc:docMk/>
            <pc:sldMk cId="4002140777" sldId="262"/>
            <ac:grpSpMk id="28" creationId="{65D5ED74-26A0-3837-AE6B-7C7A8175CC4A}"/>
          </ac:grpSpMkLst>
        </pc:grpChg>
        <pc:cxnChg chg="add mod">
          <ac:chgData name="Luke N Bates" userId="S::bat6731@pennwest.edu::ea3b6544-c6b0-4f9d-a626-7d6c5e0ecd97" providerId="AD" clId="Web-{FE105D2A-DC2C-434B-DAFF-89FA1B226F43}" dt="2023-04-27T20:59:16.315" v="220" actId="14100"/>
          <ac:cxnSpMkLst>
            <pc:docMk/>
            <pc:sldMk cId="4002140777" sldId="262"/>
            <ac:cxnSpMk id="5" creationId="{48245A90-850D-B9ED-B1E8-0EC29FA02DB3}"/>
          </ac:cxnSpMkLst>
        </pc:cxnChg>
        <pc:cxnChg chg="mod topLvl">
          <ac:chgData name="Luke N Bates" userId="S::bat6731@pennwest.edu::ea3b6544-c6b0-4f9d-a626-7d6c5e0ecd97" providerId="AD" clId="Web-{FE105D2A-DC2C-434B-DAFF-89FA1B226F43}" dt="2023-04-27T20:57:57.643" v="193" actId="14100"/>
          <ac:cxnSpMkLst>
            <pc:docMk/>
            <pc:sldMk cId="4002140777" sldId="262"/>
            <ac:cxnSpMk id="6" creationId="{5920BC32-F039-F921-9966-FAF242C22C47}"/>
          </ac:cxnSpMkLst>
        </pc:cxnChg>
        <pc:cxnChg chg="add mod">
          <ac:chgData name="Luke N Bates" userId="S::bat6731@pennwest.edu::ea3b6544-c6b0-4f9d-a626-7d6c5e0ecd97" providerId="AD" clId="Web-{FE105D2A-DC2C-434B-DAFF-89FA1B226F43}" dt="2023-04-27T21:00:16.612" v="226" actId="14100"/>
          <ac:cxnSpMkLst>
            <pc:docMk/>
            <pc:sldMk cId="4002140777" sldId="262"/>
            <ac:cxnSpMk id="22" creationId="{C8C7F8C6-03EA-6468-6FE0-3C8B37CA97ED}"/>
          </ac:cxnSpMkLst>
        </pc:cxnChg>
        <pc:cxnChg chg="add mod">
          <ac:chgData name="Luke N Bates" userId="S::bat6731@pennwest.edu::ea3b6544-c6b0-4f9d-a626-7d6c5e0ecd97" providerId="AD" clId="Web-{FE105D2A-DC2C-434B-DAFF-89FA1B226F43}" dt="2023-04-27T21:00:29.408" v="233" actId="14100"/>
          <ac:cxnSpMkLst>
            <pc:docMk/>
            <pc:sldMk cId="4002140777" sldId="262"/>
            <ac:cxnSpMk id="23" creationId="{EA044E6B-94A0-333F-85A0-965342AC453D}"/>
          </ac:cxnSpMkLst>
        </pc:cxnChg>
        <pc:cxnChg chg="mod">
          <ac:chgData name="Luke N Bates" userId="S::bat6731@pennwest.edu::ea3b6544-c6b0-4f9d-a626-7d6c5e0ecd97" providerId="AD" clId="Web-{FE105D2A-DC2C-434B-DAFF-89FA1B226F43}" dt="2023-04-27T21:02:22.502" v="252" actId="14100"/>
          <ac:cxnSpMkLst>
            <pc:docMk/>
            <pc:sldMk cId="4002140777" sldId="262"/>
            <ac:cxnSpMk id="29" creationId="{B074F45D-7B54-2F84-C7E1-BE3560E01E5B}"/>
          </ac:cxnSpMkLst>
        </pc:cxnChg>
        <pc:cxnChg chg="del mod">
          <ac:chgData name="Luke N Bates" userId="S::bat6731@pennwest.edu::ea3b6544-c6b0-4f9d-a626-7d6c5e0ecd97" providerId="AD" clId="Web-{FE105D2A-DC2C-434B-DAFF-89FA1B226F43}" dt="2023-04-27T21:01:47.580" v="245"/>
          <ac:cxnSpMkLst>
            <pc:docMk/>
            <pc:sldMk cId="4002140777" sldId="262"/>
            <ac:cxnSpMk id="30" creationId="{8CCD60B8-EFF4-71D6-D6A2-192466E151E2}"/>
          </ac:cxnSpMkLst>
        </pc:cxnChg>
      </pc:sldChg>
      <pc:sldChg chg="addSp delSp modSp add ord replId addAnim delAnim modAnim">
        <pc:chgData name="Luke N Bates" userId="S::bat6731@pennwest.edu::ea3b6544-c6b0-4f9d-a626-7d6c5e0ecd97" providerId="AD" clId="Web-{FE105D2A-DC2C-434B-DAFF-89FA1B226F43}" dt="2023-04-27T23:00:30.543" v="2988"/>
        <pc:sldMkLst>
          <pc:docMk/>
          <pc:sldMk cId="3929528894" sldId="263"/>
        </pc:sldMkLst>
        <pc:spChg chg="mod">
          <ac:chgData name="Luke N Bates" userId="S::bat6731@pennwest.edu::ea3b6544-c6b0-4f9d-a626-7d6c5e0ecd97" providerId="AD" clId="Web-{FE105D2A-DC2C-434B-DAFF-89FA1B226F43}" dt="2023-04-27T21:32:16.654" v="894"/>
          <ac:spMkLst>
            <pc:docMk/>
            <pc:sldMk cId="3929528894" sldId="263"/>
            <ac:spMk id="2" creationId="{BA5EF2B9-0C1A-94B1-90BB-37C711264624}"/>
          </ac:spMkLst>
        </pc:spChg>
        <pc:spChg chg="mod">
          <ac:chgData name="Luke N Bates" userId="S::bat6731@pennwest.edu::ea3b6544-c6b0-4f9d-a626-7d6c5e0ecd97" providerId="AD" clId="Web-{FE105D2A-DC2C-434B-DAFF-89FA1B226F43}" dt="2023-04-27T21:32:28.076" v="897" actId="1076"/>
          <ac:spMkLst>
            <pc:docMk/>
            <pc:sldMk cId="3929528894" sldId="263"/>
            <ac:spMk id="3" creationId="{F929B29A-1664-265F-C176-066AF219B999}"/>
          </ac:spMkLst>
        </pc:spChg>
        <pc:spChg chg="del">
          <ac:chgData name="Luke N Bates" userId="S::bat6731@pennwest.edu::ea3b6544-c6b0-4f9d-a626-7d6c5e0ecd97" providerId="AD" clId="Web-{FE105D2A-DC2C-434B-DAFF-89FA1B226F43}" dt="2023-04-27T21:19:52.578" v="676"/>
          <ac:spMkLst>
            <pc:docMk/>
            <pc:sldMk cId="3929528894" sldId="263"/>
            <ac:spMk id="5" creationId="{01627261-D28A-16D7-3677-6A8BEB3A37D8}"/>
          </ac:spMkLst>
        </pc:spChg>
        <pc:spChg chg="del mod">
          <ac:chgData name="Luke N Bates" userId="S::bat6731@pennwest.edu::ea3b6544-c6b0-4f9d-a626-7d6c5e0ecd97" providerId="AD" clId="Web-{FE105D2A-DC2C-434B-DAFF-89FA1B226F43}" dt="2023-04-27T21:19:49.937" v="675"/>
          <ac:spMkLst>
            <pc:docMk/>
            <pc:sldMk cId="3929528894" sldId="263"/>
            <ac:spMk id="6" creationId="{85C3F3F6-A75B-1243-9015-9AB3DFAD0056}"/>
          </ac:spMkLst>
        </pc:spChg>
        <pc:spChg chg="add mod">
          <ac:chgData name="Luke N Bates" userId="S::bat6731@pennwest.edu::ea3b6544-c6b0-4f9d-a626-7d6c5e0ecd97" providerId="AD" clId="Web-{FE105D2A-DC2C-434B-DAFF-89FA1B226F43}" dt="2023-04-27T21:32:16.701" v="896"/>
          <ac:spMkLst>
            <pc:docMk/>
            <pc:sldMk cId="3929528894" sldId="263"/>
            <ac:spMk id="7" creationId="{E868FE71-EAE0-1CF2-A767-7AD48EFB9558}"/>
          </ac:spMkLst>
        </pc:spChg>
      </pc:sldChg>
      <pc:sldChg chg="delSp modSp add ord replId delAnim modAnim">
        <pc:chgData name="Luke N Bates" userId="S::bat6731@pennwest.edu::ea3b6544-c6b0-4f9d-a626-7d6c5e0ecd97" providerId="AD" clId="Web-{FE105D2A-DC2C-434B-DAFF-89FA1B226F43}" dt="2023-04-27T23:00:52.747" v="2991"/>
        <pc:sldMkLst>
          <pc:docMk/>
          <pc:sldMk cId="1858852230" sldId="264"/>
        </pc:sldMkLst>
        <pc:spChg chg="mod">
          <ac:chgData name="Luke N Bates" userId="S::bat6731@pennwest.edu::ea3b6544-c6b0-4f9d-a626-7d6c5e0ecd97" providerId="AD" clId="Web-{FE105D2A-DC2C-434B-DAFF-89FA1B226F43}" dt="2023-04-27T21:32:45.466" v="902" actId="20577"/>
          <ac:spMkLst>
            <pc:docMk/>
            <pc:sldMk cId="1858852230" sldId="264"/>
            <ac:spMk id="2" creationId="{BA5EF2B9-0C1A-94B1-90BB-37C711264624}"/>
          </ac:spMkLst>
        </pc:spChg>
        <pc:spChg chg="mod">
          <ac:chgData name="Luke N Bates" userId="S::bat6731@pennwest.edu::ea3b6544-c6b0-4f9d-a626-7d6c5e0ecd97" providerId="AD" clId="Web-{FE105D2A-DC2C-434B-DAFF-89FA1B226F43}" dt="2023-04-27T21:53:07.151" v="1667" actId="20577"/>
          <ac:spMkLst>
            <pc:docMk/>
            <pc:sldMk cId="1858852230" sldId="264"/>
            <ac:spMk id="3" creationId="{F929B29A-1664-265F-C176-066AF219B999}"/>
          </ac:spMkLst>
        </pc:spChg>
        <pc:spChg chg="del">
          <ac:chgData name="Luke N Bates" userId="S::bat6731@pennwest.edu::ea3b6544-c6b0-4f9d-a626-7d6c5e0ecd97" providerId="AD" clId="Web-{FE105D2A-DC2C-434B-DAFF-89FA1B226F43}" dt="2023-04-27T21:32:50.373" v="903"/>
          <ac:spMkLst>
            <pc:docMk/>
            <pc:sldMk cId="1858852230" sldId="264"/>
            <ac:spMk id="7" creationId="{E868FE71-EAE0-1CF2-A767-7AD48EFB9558}"/>
          </ac:spMkLst>
        </pc:spChg>
      </pc:sldChg>
      <pc:sldChg chg="modSp add ord replId">
        <pc:chgData name="Luke N Bates" userId="S::bat6731@pennwest.edu::ea3b6544-c6b0-4f9d-a626-7d6c5e0ecd97" providerId="AD" clId="Web-{FE105D2A-DC2C-434B-DAFF-89FA1B226F43}" dt="2023-04-27T22:01:38.321" v="2002"/>
        <pc:sldMkLst>
          <pc:docMk/>
          <pc:sldMk cId="2137883037" sldId="265"/>
        </pc:sldMkLst>
        <pc:spChg chg="mod">
          <ac:chgData name="Luke N Bates" userId="S::bat6731@pennwest.edu::ea3b6544-c6b0-4f9d-a626-7d6c5e0ecd97" providerId="AD" clId="Web-{FE105D2A-DC2C-434B-DAFF-89FA1B226F43}" dt="2023-04-27T21:50:31.823" v="1661" actId="20577"/>
          <ac:spMkLst>
            <pc:docMk/>
            <pc:sldMk cId="2137883037" sldId="265"/>
            <ac:spMk id="2" creationId="{6355F36F-83DA-D076-3403-7A348C23315A}"/>
          </ac:spMkLst>
        </pc:spChg>
      </pc:sldChg>
      <pc:sldChg chg="delSp modSp add ord replId addAnim delAnim modAnim">
        <pc:chgData name="Luke N Bates" userId="S::bat6731@pennwest.edu::ea3b6544-c6b0-4f9d-a626-7d6c5e0ecd97" providerId="AD" clId="Web-{FE105D2A-DC2C-434B-DAFF-89FA1B226F43}" dt="2023-04-27T23:05:02.137" v="3002"/>
        <pc:sldMkLst>
          <pc:docMk/>
          <pc:sldMk cId="1842778580" sldId="266"/>
        </pc:sldMkLst>
        <pc:spChg chg="mod">
          <ac:chgData name="Luke N Bates" userId="S::bat6731@pennwest.edu::ea3b6544-c6b0-4f9d-a626-7d6c5e0ecd97" providerId="AD" clId="Web-{FE105D2A-DC2C-434B-DAFF-89FA1B226F43}" dt="2023-04-27T21:54:20.416" v="1671" actId="20577"/>
          <ac:spMkLst>
            <pc:docMk/>
            <pc:sldMk cId="1842778580" sldId="266"/>
            <ac:spMk id="2" creationId="{BA5EF2B9-0C1A-94B1-90BB-37C711264624}"/>
          </ac:spMkLst>
        </pc:spChg>
        <pc:spChg chg="mod">
          <ac:chgData name="Luke N Bates" userId="S::bat6731@pennwest.edu::ea3b6544-c6b0-4f9d-a626-7d6c5e0ecd97" providerId="AD" clId="Web-{FE105D2A-DC2C-434B-DAFF-89FA1B226F43}" dt="2023-04-27T22:28:52.467" v="2894" actId="14100"/>
          <ac:spMkLst>
            <pc:docMk/>
            <pc:sldMk cId="1842778580" sldId="266"/>
            <ac:spMk id="3" creationId="{F929B29A-1664-265F-C176-066AF219B999}"/>
          </ac:spMkLst>
        </pc:spChg>
        <pc:spChg chg="del">
          <ac:chgData name="Luke N Bates" userId="S::bat6731@pennwest.edu::ea3b6544-c6b0-4f9d-a626-7d6c5e0ecd97" providerId="AD" clId="Web-{FE105D2A-DC2C-434B-DAFF-89FA1B226F43}" dt="2023-04-27T21:54:43.604" v="1690"/>
          <ac:spMkLst>
            <pc:docMk/>
            <pc:sldMk cId="1842778580" sldId="266"/>
            <ac:spMk id="7" creationId="{E868FE71-EAE0-1CF2-A767-7AD48EFB9558}"/>
          </ac:spMkLst>
        </pc:spChg>
      </pc:sldChg>
      <pc:sldChg chg="addSp modSp add replId">
        <pc:chgData name="Luke N Bates" userId="S::bat6731@pennwest.edu::ea3b6544-c6b0-4f9d-a626-7d6c5e0ecd97" providerId="AD" clId="Web-{FE105D2A-DC2C-434B-DAFF-89FA1B226F43}" dt="2023-04-27T22:07:35.955" v="2190" actId="1076"/>
        <pc:sldMkLst>
          <pc:docMk/>
          <pc:sldMk cId="674266116" sldId="267"/>
        </pc:sldMkLst>
        <pc:spChg chg="mod">
          <ac:chgData name="Luke N Bates" userId="S::bat6731@pennwest.edu::ea3b6544-c6b0-4f9d-a626-7d6c5e0ecd97" providerId="AD" clId="Web-{FE105D2A-DC2C-434B-DAFF-89FA1B226F43}" dt="2023-04-27T22:02:01.321" v="2015" actId="20577"/>
          <ac:spMkLst>
            <pc:docMk/>
            <pc:sldMk cId="674266116" sldId="267"/>
            <ac:spMk id="2" creationId="{BA5EF2B9-0C1A-94B1-90BB-37C711264624}"/>
          </ac:spMkLst>
        </pc:spChg>
        <pc:spChg chg="mod">
          <ac:chgData name="Luke N Bates" userId="S::bat6731@pennwest.edu::ea3b6544-c6b0-4f9d-a626-7d6c5e0ecd97" providerId="AD" clId="Web-{FE105D2A-DC2C-434B-DAFF-89FA1B226F43}" dt="2023-04-27T22:06:19.949" v="2173" actId="14100"/>
          <ac:spMkLst>
            <pc:docMk/>
            <pc:sldMk cId="674266116" sldId="267"/>
            <ac:spMk id="3" creationId="{F929B29A-1664-265F-C176-066AF219B999}"/>
          </ac:spMkLst>
        </pc:spChg>
        <pc:picChg chg="add mod ord">
          <ac:chgData name="Luke N Bates" userId="S::bat6731@pennwest.edu::ea3b6544-c6b0-4f9d-a626-7d6c5e0ecd97" providerId="AD" clId="Web-{FE105D2A-DC2C-434B-DAFF-89FA1B226F43}" dt="2023-04-27T22:07:35.955" v="2190" actId="1076"/>
          <ac:picMkLst>
            <pc:docMk/>
            <pc:sldMk cId="674266116" sldId="267"/>
            <ac:picMk id="4" creationId="{BA02BB19-D2BD-8138-4390-839015CEA08D}"/>
          </ac:picMkLst>
        </pc:picChg>
      </pc:sldChg>
      <pc:sldChg chg="addSp delSp modSp add replId addAnim modAnim">
        <pc:chgData name="Luke N Bates" userId="S::bat6731@pennwest.edu::ea3b6544-c6b0-4f9d-a626-7d6c5e0ecd97" providerId="AD" clId="Web-{FE105D2A-DC2C-434B-DAFF-89FA1B226F43}" dt="2023-04-27T23:01:36.278" v="2997"/>
        <pc:sldMkLst>
          <pc:docMk/>
          <pc:sldMk cId="3971383493" sldId="268"/>
        </pc:sldMkLst>
        <pc:spChg chg="mod">
          <ac:chgData name="Luke N Bates" userId="S::bat6731@pennwest.edu::ea3b6544-c6b0-4f9d-a626-7d6c5e0ecd97" providerId="AD" clId="Web-{FE105D2A-DC2C-434B-DAFF-89FA1B226F43}" dt="2023-04-27T22:08:14.095" v="2195" actId="20577"/>
          <ac:spMkLst>
            <pc:docMk/>
            <pc:sldMk cId="3971383493" sldId="268"/>
            <ac:spMk id="2" creationId="{BA5EF2B9-0C1A-94B1-90BB-37C711264624}"/>
          </ac:spMkLst>
        </pc:spChg>
        <pc:spChg chg="mod">
          <ac:chgData name="Luke N Bates" userId="S::bat6731@pennwest.edu::ea3b6544-c6b0-4f9d-a626-7d6c5e0ecd97" providerId="AD" clId="Web-{FE105D2A-DC2C-434B-DAFF-89FA1B226F43}" dt="2023-04-27T22:18:11.703" v="2568" actId="20577"/>
          <ac:spMkLst>
            <pc:docMk/>
            <pc:sldMk cId="3971383493" sldId="268"/>
            <ac:spMk id="3" creationId="{F929B29A-1664-265F-C176-066AF219B999}"/>
          </ac:spMkLst>
        </pc:spChg>
        <pc:picChg chg="del">
          <ac:chgData name="Luke N Bates" userId="S::bat6731@pennwest.edu::ea3b6544-c6b0-4f9d-a626-7d6c5e0ecd97" providerId="AD" clId="Web-{FE105D2A-DC2C-434B-DAFF-89FA1B226F43}" dt="2023-04-27T22:08:06.861" v="2192"/>
          <ac:picMkLst>
            <pc:docMk/>
            <pc:sldMk cId="3971383493" sldId="268"/>
            <ac:picMk id="4" creationId="{BA02BB19-D2BD-8138-4390-839015CEA08D}"/>
          </ac:picMkLst>
        </pc:picChg>
        <pc:picChg chg="add mod">
          <ac:chgData name="Luke N Bates" userId="S::bat6731@pennwest.edu::ea3b6544-c6b0-4f9d-a626-7d6c5e0ecd97" providerId="AD" clId="Web-{FE105D2A-DC2C-434B-DAFF-89FA1B226F43}" dt="2023-04-27T22:16:43.610" v="2547" actId="1076"/>
          <ac:picMkLst>
            <pc:docMk/>
            <pc:sldMk cId="3971383493" sldId="268"/>
            <ac:picMk id="5" creationId="{87A634DA-6CAD-5CD6-FC74-1EFE87108C1F}"/>
          </ac:picMkLst>
        </pc:picChg>
        <pc:picChg chg="add mod">
          <ac:chgData name="Luke N Bates" userId="S::bat6731@pennwest.edu::ea3b6544-c6b0-4f9d-a626-7d6c5e0ecd97" providerId="AD" clId="Web-{FE105D2A-DC2C-434B-DAFF-89FA1B226F43}" dt="2023-04-27T22:16:52.735" v="2549" actId="1076"/>
          <ac:picMkLst>
            <pc:docMk/>
            <pc:sldMk cId="3971383493" sldId="268"/>
            <ac:picMk id="6" creationId="{641F493E-68B2-3197-04AC-340170BD3523}"/>
          </ac:picMkLst>
        </pc:picChg>
        <pc:picChg chg="add mod">
          <ac:chgData name="Luke N Bates" userId="S::bat6731@pennwest.edu::ea3b6544-c6b0-4f9d-a626-7d6c5e0ecd97" providerId="AD" clId="Web-{FE105D2A-DC2C-434B-DAFF-89FA1B226F43}" dt="2023-04-27T22:17:06.828" v="2551" actId="1076"/>
          <ac:picMkLst>
            <pc:docMk/>
            <pc:sldMk cId="3971383493" sldId="268"/>
            <ac:picMk id="7" creationId="{8C9C17A6-872B-825C-6A61-AB06D6BC73B4}"/>
          </ac:picMkLst>
        </pc:picChg>
      </pc:sldChg>
      <pc:sldChg chg="addSp delSp modSp add replId addAnim modAnim">
        <pc:chgData name="Luke N Bates" userId="S::bat6731@pennwest.edu::ea3b6544-c6b0-4f9d-a626-7d6c5e0ecd97" providerId="AD" clId="Web-{FE105D2A-DC2C-434B-DAFF-89FA1B226F43}" dt="2023-04-27T23:01:48.762" v="2999"/>
        <pc:sldMkLst>
          <pc:docMk/>
          <pc:sldMk cId="2911933873" sldId="269"/>
        </pc:sldMkLst>
        <pc:spChg chg="mod">
          <ac:chgData name="Luke N Bates" userId="S::bat6731@pennwest.edu::ea3b6544-c6b0-4f9d-a626-7d6c5e0ecd97" providerId="AD" clId="Web-{FE105D2A-DC2C-434B-DAFF-89FA1B226F43}" dt="2023-04-27T22:19:23.984" v="2577" actId="20577"/>
          <ac:spMkLst>
            <pc:docMk/>
            <pc:sldMk cId="2911933873" sldId="269"/>
            <ac:spMk id="2" creationId="{BA5EF2B9-0C1A-94B1-90BB-37C711264624}"/>
          </ac:spMkLst>
        </pc:spChg>
        <pc:spChg chg="mod">
          <ac:chgData name="Luke N Bates" userId="S::bat6731@pennwest.edu::ea3b6544-c6b0-4f9d-a626-7d6c5e0ecd97" providerId="AD" clId="Web-{FE105D2A-DC2C-434B-DAFF-89FA1B226F43}" dt="2023-04-27T22:23:58.577" v="2869" actId="14100"/>
          <ac:spMkLst>
            <pc:docMk/>
            <pc:sldMk cId="2911933873" sldId="269"/>
            <ac:spMk id="3" creationId="{F929B29A-1664-265F-C176-066AF219B999}"/>
          </ac:spMkLst>
        </pc:spChg>
        <pc:picChg chg="add mod">
          <ac:chgData name="Luke N Bates" userId="S::bat6731@pennwest.edu::ea3b6544-c6b0-4f9d-a626-7d6c5e0ecd97" providerId="AD" clId="Web-{FE105D2A-DC2C-434B-DAFF-89FA1B226F43}" dt="2023-04-27T22:24:14.233" v="2875" actId="1076"/>
          <ac:picMkLst>
            <pc:docMk/>
            <pc:sldMk cId="2911933873" sldId="269"/>
            <ac:picMk id="4" creationId="{48310D5E-4BDE-2103-90C0-67109BC55D63}"/>
          </ac:picMkLst>
        </pc:picChg>
        <pc:picChg chg="del">
          <ac:chgData name="Luke N Bates" userId="S::bat6731@pennwest.edu::ea3b6544-c6b0-4f9d-a626-7d6c5e0ecd97" providerId="AD" clId="Web-{FE105D2A-DC2C-434B-DAFF-89FA1B226F43}" dt="2023-04-27T22:19:27.344" v="2580"/>
          <ac:picMkLst>
            <pc:docMk/>
            <pc:sldMk cId="2911933873" sldId="269"/>
            <ac:picMk id="5" creationId="{87A634DA-6CAD-5CD6-FC74-1EFE87108C1F}"/>
          </ac:picMkLst>
        </pc:picChg>
        <pc:picChg chg="del">
          <ac:chgData name="Luke N Bates" userId="S::bat6731@pennwest.edu::ea3b6544-c6b0-4f9d-a626-7d6c5e0ecd97" providerId="AD" clId="Web-{FE105D2A-DC2C-434B-DAFF-89FA1B226F43}" dt="2023-04-27T22:19:27.281" v="2579"/>
          <ac:picMkLst>
            <pc:docMk/>
            <pc:sldMk cId="2911933873" sldId="269"/>
            <ac:picMk id="6" creationId="{641F493E-68B2-3197-04AC-340170BD3523}"/>
          </ac:picMkLst>
        </pc:picChg>
        <pc:picChg chg="del">
          <ac:chgData name="Luke N Bates" userId="S::bat6731@pennwest.edu::ea3b6544-c6b0-4f9d-a626-7d6c5e0ecd97" providerId="AD" clId="Web-{FE105D2A-DC2C-434B-DAFF-89FA1B226F43}" dt="2023-04-27T22:19:26.422" v="2578"/>
          <ac:picMkLst>
            <pc:docMk/>
            <pc:sldMk cId="2911933873" sldId="269"/>
            <ac:picMk id="7" creationId="{8C9C17A6-872B-825C-6A61-AB06D6BC73B4}"/>
          </ac:picMkLst>
        </pc:picChg>
      </pc:sldChg>
      <pc:sldChg chg="modSp add ord replId">
        <pc:chgData name="Luke N Bates" userId="S::bat6731@pennwest.edu::ea3b6544-c6b0-4f9d-a626-7d6c5e0ecd97" providerId="AD" clId="Web-{FE105D2A-DC2C-434B-DAFF-89FA1B226F43}" dt="2023-04-27T22:25:19.436" v="2882" actId="20577"/>
        <pc:sldMkLst>
          <pc:docMk/>
          <pc:sldMk cId="2254224819" sldId="270"/>
        </pc:sldMkLst>
        <pc:spChg chg="mod">
          <ac:chgData name="Luke N Bates" userId="S::bat6731@pennwest.edu::ea3b6544-c6b0-4f9d-a626-7d6c5e0ecd97" providerId="AD" clId="Web-{FE105D2A-DC2C-434B-DAFF-89FA1B226F43}" dt="2023-04-27T22:25:19.436" v="2882" actId="20577"/>
          <ac:spMkLst>
            <pc:docMk/>
            <pc:sldMk cId="2254224819" sldId="270"/>
            <ac:spMk id="2" creationId="{6355F36F-83DA-D076-3403-7A348C23315A}"/>
          </ac:spMkLst>
        </pc:spChg>
      </pc:sldChg>
    </pc:docChg>
  </pc:docChgLst>
  <pc:docChgLst>
    <pc:chgData name="Luke N Bates" userId="S::bat6731@pennwest.edu::ea3b6544-c6b0-4f9d-a626-7d6c5e0ecd97" providerId="AD" clId="Web-{464D214A-92C7-C7EC-6499-C55646A86D69}"/>
    <pc:docChg chg="modSld">
      <pc:chgData name="Luke N Bates" userId="S::bat6731@pennwest.edu::ea3b6544-c6b0-4f9d-a626-7d6c5e0ecd97" providerId="AD" clId="Web-{464D214A-92C7-C7EC-6499-C55646A86D69}" dt="2023-04-27T23:07:33.472" v="0" actId="20577"/>
      <pc:docMkLst>
        <pc:docMk/>
      </pc:docMkLst>
      <pc:sldChg chg="modSp">
        <pc:chgData name="Luke N Bates" userId="S::bat6731@pennwest.edu::ea3b6544-c6b0-4f9d-a626-7d6c5e0ecd97" providerId="AD" clId="Web-{464D214A-92C7-C7EC-6499-C55646A86D69}" dt="2023-04-27T23:07:33.472" v="0" actId="20577"/>
        <pc:sldMkLst>
          <pc:docMk/>
          <pc:sldMk cId="109857222" sldId="256"/>
        </pc:sldMkLst>
        <pc:spChg chg="mod">
          <ac:chgData name="Luke N Bates" userId="S::bat6731@pennwest.edu::ea3b6544-c6b0-4f9d-a626-7d6c5e0ecd97" providerId="AD" clId="Web-{464D214A-92C7-C7EC-6499-C55646A86D69}" dt="2023-04-27T23:07:33.472" v="0" actId="20577"/>
          <ac:spMkLst>
            <pc:docMk/>
            <pc:sldMk cId="109857222" sldId="256"/>
            <ac:spMk id="5" creationId="{AB623101-D2CD-159B-7366-8C9BD61F596B}"/>
          </ac:spMkLst>
        </pc:spChg>
      </pc:sldChg>
    </pc:docChg>
  </pc:docChgLst>
  <pc:docChgLst>
    <pc:chgData name="Luke N Bates" userId="S::bat6731@pennwest.edu::ea3b6544-c6b0-4f9d-a626-7d6c5e0ecd97" providerId="AD" clId="Web-{D8E96D0A-D5A1-37F3-373A-C8CF1599C2C5}"/>
    <pc:docChg chg="addSld modSld sldOrd">
      <pc:chgData name="Luke N Bates" userId="S::bat6731@pennwest.edu::ea3b6544-c6b0-4f9d-a626-7d6c5e0ecd97" providerId="AD" clId="Web-{D8E96D0A-D5A1-37F3-373A-C8CF1599C2C5}" dt="2023-04-27T19:49:15.761" v="53" actId="1076"/>
      <pc:docMkLst>
        <pc:docMk/>
      </pc:docMkLst>
      <pc:sldChg chg="modSp">
        <pc:chgData name="Luke N Bates" userId="S::bat6731@pennwest.edu::ea3b6544-c6b0-4f9d-a626-7d6c5e0ecd97" providerId="AD" clId="Web-{D8E96D0A-D5A1-37F3-373A-C8CF1599C2C5}" dt="2023-04-27T19:46:58.350" v="12" actId="20577"/>
        <pc:sldMkLst>
          <pc:docMk/>
          <pc:sldMk cId="1272780706" sldId="257"/>
        </pc:sldMkLst>
        <pc:spChg chg="mod">
          <ac:chgData name="Luke N Bates" userId="S::bat6731@pennwest.edu::ea3b6544-c6b0-4f9d-a626-7d6c5e0ecd97" providerId="AD" clId="Web-{D8E96D0A-D5A1-37F3-373A-C8CF1599C2C5}" dt="2023-04-27T19:46:58.350" v="12" actId="20577"/>
          <ac:spMkLst>
            <pc:docMk/>
            <pc:sldMk cId="1272780706" sldId="257"/>
            <ac:spMk id="2" creationId="{6355F36F-83DA-D076-3403-7A348C23315A}"/>
          </ac:spMkLst>
        </pc:spChg>
      </pc:sldChg>
      <pc:sldChg chg="modSp">
        <pc:chgData name="Luke N Bates" userId="S::bat6731@pennwest.edu::ea3b6544-c6b0-4f9d-a626-7d6c5e0ecd97" providerId="AD" clId="Web-{D8E96D0A-D5A1-37F3-373A-C8CF1599C2C5}" dt="2023-04-27T19:46:10.083" v="3" actId="1076"/>
        <pc:sldMkLst>
          <pc:docMk/>
          <pc:sldMk cId="3723596304" sldId="259"/>
        </pc:sldMkLst>
        <pc:spChg chg="mod">
          <ac:chgData name="Luke N Bates" userId="S::bat6731@pennwest.edu::ea3b6544-c6b0-4f9d-a626-7d6c5e0ecd97" providerId="AD" clId="Web-{D8E96D0A-D5A1-37F3-373A-C8CF1599C2C5}" dt="2023-04-27T19:46:10.083" v="3" actId="1076"/>
          <ac:spMkLst>
            <pc:docMk/>
            <pc:sldMk cId="3723596304" sldId="259"/>
            <ac:spMk id="11" creationId="{BE32A039-D7BD-8668-F0F6-C305C2B6733E}"/>
          </ac:spMkLst>
        </pc:spChg>
      </pc:sldChg>
      <pc:sldChg chg="addSp delSp modSp add ord replId">
        <pc:chgData name="Luke N Bates" userId="S::bat6731@pennwest.edu::ea3b6544-c6b0-4f9d-a626-7d6c5e0ecd97" providerId="AD" clId="Web-{D8E96D0A-D5A1-37F3-373A-C8CF1599C2C5}" dt="2023-04-27T19:48:52.604" v="48"/>
        <pc:sldMkLst>
          <pc:docMk/>
          <pc:sldMk cId="4013106689" sldId="260"/>
        </pc:sldMkLst>
        <pc:spChg chg="mod">
          <ac:chgData name="Luke N Bates" userId="S::bat6731@pennwest.edu::ea3b6544-c6b0-4f9d-a626-7d6c5e0ecd97" providerId="AD" clId="Web-{D8E96D0A-D5A1-37F3-373A-C8CF1599C2C5}" dt="2023-04-27T19:47:50.024" v="39" actId="14100"/>
          <ac:spMkLst>
            <pc:docMk/>
            <pc:sldMk cId="4013106689" sldId="260"/>
            <ac:spMk id="2" creationId="{6355F36F-83DA-D076-3403-7A348C23315A}"/>
          </ac:spMkLst>
        </pc:spChg>
        <pc:picChg chg="add del mod">
          <ac:chgData name="Luke N Bates" userId="S::bat6731@pennwest.edu::ea3b6544-c6b0-4f9d-a626-7d6c5e0ecd97" providerId="AD" clId="Web-{D8E96D0A-D5A1-37F3-373A-C8CF1599C2C5}" dt="2023-04-27T19:48:52.604" v="48"/>
          <ac:picMkLst>
            <pc:docMk/>
            <pc:sldMk cId="4013106689" sldId="260"/>
            <ac:picMk id="3" creationId="{4B44D63D-413D-8583-3523-B85B2C76D900}"/>
          </ac:picMkLst>
        </pc:picChg>
      </pc:sldChg>
      <pc:sldChg chg="addSp delSp modSp add replId">
        <pc:chgData name="Luke N Bates" userId="S::bat6731@pennwest.edu::ea3b6544-c6b0-4f9d-a626-7d6c5e0ecd97" providerId="AD" clId="Web-{D8E96D0A-D5A1-37F3-373A-C8CF1599C2C5}" dt="2023-04-27T19:49:15.761" v="53" actId="1076"/>
        <pc:sldMkLst>
          <pc:docMk/>
          <pc:sldMk cId="2950425061" sldId="261"/>
        </pc:sldMkLst>
        <pc:spChg chg="del">
          <ac:chgData name="Luke N Bates" userId="S::bat6731@pennwest.edu::ea3b6544-c6b0-4f9d-a626-7d6c5e0ecd97" providerId="AD" clId="Web-{D8E96D0A-D5A1-37F3-373A-C8CF1599C2C5}" dt="2023-04-27T19:48:56.463" v="49"/>
          <ac:spMkLst>
            <pc:docMk/>
            <pc:sldMk cId="2950425061" sldId="261"/>
            <ac:spMk id="2" creationId="{6355F36F-83DA-D076-3403-7A348C23315A}"/>
          </ac:spMkLst>
        </pc:spChg>
        <pc:spChg chg="add del mod">
          <ac:chgData name="Luke N Bates" userId="S::bat6731@pennwest.edu::ea3b6544-c6b0-4f9d-a626-7d6c5e0ecd97" providerId="AD" clId="Web-{D8E96D0A-D5A1-37F3-373A-C8CF1599C2C5}" dt="2023-04-27T19:49:01.995" v="50"/>
          <ac:spMkLst>
            <pc:docMk/>
            <pc:sldMk cId="2950425061" sldId="261"/>
            <ac:spMk id="5" creationId="{CF8CFDB3-6323-2C60-875C-882D865C7041}"/>
          </ac:spMkLst>
        </pc:spChg>
        <pc:picChg chg="mod">
          <ac:chgData name="Luke N Bates" userId="S::bat6731@pennwest.edu::ea3b6544-c6b0-4f9d-a626-7d6c5e0ecd97" providerId="AD" clId="Web-{D8E96D0A-D5A1-37F3-373A-C8CF1599C2C5}" dt="2023-04-27T19:49:15.761" v="53" actId="1076"/>
          <ac:picMkLst>
            <pc:docMk/>
            <pc:sldMk cId="2950425061" sldId="261"/>
            <ac:picMk id="3" creationId="{4B44D63D-413D-8583-3523-B85B2C76D900}"/>
          </ac:picMkLst>
        </pc:picChg>
      </pc:sldChg>
    </pc:docChg>
  </pc:docChgLst>
  <pc:docChgLst>
    <pc:chgData name="Luke N Bates" userId="S::bat6731@pennwest.edu::ea3b6544-c6b0-4f9d-a626-7d6c5e0ecd97" providerId="AD" clId="Web-{58A9D6A1-71D1-41A1-AD05-62794444EC93}"/>
    <pc:docChg chg="addSld delSld modSld addMainMaster delMainMaster">
      <pc:chgData name="Luke N Bates" userId="S::bat6731@pennwest.edu::ea3b6544-c6b0-4f9d-a626-7d6c5e0ecd97" providerId="AD" clId="Web-{58A9D6A1-71D1-41A1-AD05-62794444EC93}" dt="2023-04-27T19:43:45.804" v="628" actId="1076"/>
      <pc:docMkLst>
        <pc:docMk/>
      </pc:docMkLst>
      <pc:sldChg chg="addSp delSp modSp mod modClrScheme addAnim delAnim modAnim chgLayout">
        <pc:chgData name="Luke N Bates" userId="S::bat6731@pennwest.edu::ea3b6544-c6b0-4f9d-a626-7d6c5e0ecd97" providerId="AD" clId="Web-{58A9D6A1-71D1-41A1-AD05-62794444EC93}" dt="2023-04-27T19:34:50.471" v="421"/>
        <pc:sldMkLst>
          <pc:docMk/>
          <pc:sldMk cId="109857222" sldId="256"/>
        </pc:sldMkLst>
        <pc:spChg chg="mod ord">
          <ac:chgData name="Luke N Bates" userId="S::bat6731@pennwest.edu::ea3b6544-c6b0-4f9d-a626-7d6c5e0ecd97" providerId="AD" clId="Web-{58A9D6A1-71D1-41A1-AD05-62794444EC93}" dt="2023-04-27T19:33:21.077" v="404" actId="20577"/>
          <ac:spMkLst>
            <pc:docMk/>
            <pc:sldMk cId="109857222" sldId="256"/>
            <ac:spMk id="2" creationId="{00000000-0000-0000-0000-000000000000}"/>
          </ac:spMkLst>
        </pc:spChg>
        <pc:spChg chg="mod ord">
          <ac:chgData name="Luke N Bates" userId="S::bat6731@pennwest.edu::ea3b6544-c6b0-4f9d-a626-7d6c5e0ecd97" providerId="AD" clId="Web-{58A9D6A1-71D1-41A1-AD05-62794444EC93}" dt="2023-04-27T19:33:18.045" v="403"/>
          <ac:spMkLst>
            <pc:docMk/>
            <pc:sldMk cId="109857222" sldId="256"/>
            <ac:spMk id="3" creationId="{00000000-0000-0000-0000-000000000000}"/>
          </ac:spMkLst>
        </pc:spChg>
        <pc:spChg chg="add mod">
          <ac:chgData name="Luke N Bates" userId="S::bat6731@pennwest.edu::ea3b6544-c6b0-4f9d-a626-7d6c5e0ecd97" providerId="AD" clId="Web-{58A9D6A1-71D1-41A1-AD05-62794444EC93}" dt="2023-04-27T19:28:13.252" v="379"/>
          <ac:spMkLst>
            <pc:docMk/>
            <pc:sldMk cId="109857222" sldId="256"/>
            <ac:spMk id="6" creationId="{2F289C89-EFE2-CDD8-118C-438D29796E69}"/>
          </ac:spMkLst>
        </pc:spChg>
        <pc:spChg chg="add del mod">
          <ac:chgData name="Luke N Bates" userId="S::bat6731@pennwest.edu::ea3b6544-c6b0-4f9d-a626-7d6c5e0ecd97" providerId="AD" clId="Web-{58A9D6A1-71D1-41A1-AD05-62794444EC93}" dt="2023-04-27T19:09:28.176" v="69"/>
          <ac:spMkLst>
            <pc:docMk/>
            <pc:sldMk cId="109857222" sldId="256"/>
            <ac:spMk id="7" creationId="{8C196FD3-F987-EBE1-F250-F95859328146}"/>
          </ac:spMkLst>
        </pc:spChg>
        <pc:spChg chg="add del">
          <ac:chgData name="Luke N Bates" userId="S::bat6731@pennwest.edu::ea3b6544-c6b0-4f9d-a626-7d6c5e0ecd97" providerId="AD" clId="Web-{58A9D6A1-71D1-41A1-AD05-62794444EC93}" dt="2023-04-27T19:09:16.863" v="66"/>
          <ac:spMkLst>
            <pc:docMk/>
            <pc:sldMk cId="109857222" sldId="256"/>
            <ac:spMk id="8" creationId="{38A67E28-C814-2D85-067A-38AB1A28B848}"/>
          </ac:spMkLst>
        </pc:spChg>
        <pc:spChg chg="add del mod">
          <ac:chgData name="Luke N Bates" userId="S::bat6731@pennwest.edu::ea3b6544-c6b0-4f9d-a626-7d6c5e0ecd97" providerId="AD" clId="Web-{58A9D6A1-71D1-41A1-AD05-62794444EC93}" dt="2023-04-27T19:09:39.505" v="72"/>
          <ac:spMkLst>
            <pc:docMk/>
            <pc:sldMk cId="109857222" sldId="256"/>
            <ac:spMk id="9" creationId="{BD2C72D2-4B6B-51B2-9E01-E73F810F3812}"/>
          </ac:spMkLst>
        </pc:spChg>
        <pc:spChg chg="add mod">
          <ac:chgData name="Luke N Bates" userId="S::bat6731@pennwest.edu::ea3b6544-c6b0-4f9d-a626-7d6c5e0ecd97" providerId="AD" clId="Web-{58A9D6A1-71D1-41A1-AD05-62794444EC93}" dt="2023-04-27T19:28:13.252" v="380"/>
          <ac:spMkLst>
            <pc:docMk/>
            <pc:sldMk cId="109857222" sldId="256"/>
            <ac:spMk id="10" creationId="{D9188761-80D8-0C44-6027-28A17E6D2272}"/>
          </ac:spMkLst>
        </pc:spChg>
        <pc:spChg chg="add mod">
          <ac:chgData name="Luke N Bates" userId="S::bat6731@pennwest.edu::ea3b6544-c6b0-4f9d-a626-7d6c5e0ecd97" providerId="AD" clId="Web-{58A9D6A1-71D1-41A1-AD05-62794444EC93}" dt="2023-04-27T19:28:13.283" v="381"/>
          <ac:spMkLst>
            <pc:docMk/>
            <pc:sldMk cId="109857222" sldId="256"/>
            <ac:spMk id="11" creationId="{AB98512E-EC2D-8251-B86F-3376C196C7C1}"/>
          </ac:spMkLst>
        </pc:spChg>
        <pc:grpChg chg="add mod">
          <ac:chgData name="Luke N Bates" userId="S::bat6731@pennwest.edu::ea3b6544-c6b0-4f9d-a626-7d6c5e0ecd97" providerId="AD" clId="Web-{58A9D6A1-71D1-41A1-AD05-62794444EC93}" dt="2023-04-27T19:17:31.992" v="169" actId="1076"/>
          <ac:grpSpMkLst>
            <pc:docMk/>
            <pc:sldMk cId="109857222" sldId="256"/>
            <ac:grpSpMk id="12" creationId="{7951EE39-1642-5A50-1603-3FB1E80937D2}"/>
          </ac:grpSpMkLst>
        </pc:grpChg>
        <pc:picChg chg="add mod">
          <ac:chgData name="Luke N Bates" userId="S::bat6731@pennwest.edu::ea3b6544-c6b0-4f9d-a626-7d6c5e0ecd97" providerId="AD" clId="Web-{58A9D6A1-71D1-41A1-AD05-62794444EC93}" dt="2023-04-27T19:33:08.560" v="402" actId="1076"/>
          <ac:picMkLst>
            <pc:docMk/>
            <pc:sldMk cId="109857222" sldId="256"/>
            <ac:picMk id="4" creationId="{FE4D9825-2CBF-E36C-4074-3019708ACECA}"/>
          </ac:picMkLst>
        </pc:picChg>
      </pc:sldChg>
      <pc:sldChg chg="addSp delSp modSp new del">
        <pc:chgData name="Luke N Bates" userId="S::bat6731@pennwest.edu::ea3b6544-c6b0-4f9d-a626-7d6c5e0ecd97" providerId="AD" clId="Web-{58A9D6A1-71D1-41A1-AD05-62794444EC93}" dt="2023-04-27T19:18:38.057" v="173"/>
        <pc:sldMkLst>
          <pc:docMk/>
          <pc:sldMk cId="54328760" sldId="257"/>
        </pc:sldMkLst>
        <pc:spChg chg="del mod">
          <ac:chgData name="Luke N Bates" userId="S::bat6731@pennwest.edu::ea3b6544-c6b0-4f9d-a626-7d6c5e0ecd97" providerId="AD" clId="Web-{58A9D6A1-71D1-41A1-AD05-62794444EC93}" dt="2023-04-27T19:18:35.198" v="172"/>
          <ac:spMkLst>
            <pc:docMk/>
            <pc:sldMk cId="54328760" sldId="257"/>
            <ac:spMk id="2" creationId="{FA5452AA-CB8B-0874-26B8-E5EF4A3C15F8}"/>
          </ac:spMkLst>
        </pc:spChg>
        <pc:spChg chg="del">
          <ac:chgData name="Luke N Bates" userId="S::bat6731@pennwest.edu::ea3b6544-c6b0-4f9d-a626-7d6c5e0ecd97" providerId="AD" clId="Web-{58A9D6A1-71D1-41A1-AD05-62794444EC93}" dt="2023-04-27T19:12:32.340" v="117"/>
          <ac:spMkLst>
            <pc:docMk/>
            <pc:sldMk cId="54328760" sldId="257"/>
            <ac:spMk id="3" creationId="{E56BAA37-3A25-D76E-D9D8-E5F8F9B658C6}"/>
          </ac:spMkLst>
        </pc:spChg>
        <pc:spChg chg="add mod">
          <ac:chgData name="Luke N Bates" userId="S::bat6731@pennwest.edu::ea3b6544-c6b0-4f9d-a626-7d6c5e0ecd97" providerId="AD" clId="Web-{58A9D6A1-71D1-41A1-AD05-62794444EC93}" dt="2023-04-27T19:18:35.198" v="172"/>
          <ac:spMkLst>
            <pc:docMk/>
            <pc:sldMk cId="54328760" sldId="257"/>
            <ac:spMk id="5" creationId="{5954F858-143F-69AE-995C-A93D85395EB1}"/>
          </ac:spMkLst>
        </pc:spChg>
      </pc:sldChg>
      <pc:sldChg chg="delSp modSp new">
        <pc:chgData name="Luke N Bates" userId="S::bat6731@pennwest.edu::ea3b6544-c6b0-4f9d-a626-7d6c5e0ecd97" providerId="AD" clId="Web-{58A9D6A1-71D1-41A1-AD05-62794444EC93}" dt="2023-04-27T19:19:05.433" v="183" actId="14100"/>
        <pc:sldMkLst>
          <pc:docMk/>
          <pc:sldMk cId="1272780706" sldId="257"/>
        </pc:sldMkLst>
        <pc:spChg chg="mod">
          <ac:chgData name="Luke N Bates" userId="S::bat6731@pennwest.edu::ea3b6544-c6b0-4f9d-a626-7d6c5e0ecd97" providerId="AD" clId="Web-{58A9D6A1-71D1-41A1-AD05-62794444EC93}" dt="2023-04-27T19:19:05.433" v="183" actId="14100"/>
          <ac:spMkLst>
            <pc:docMk/>
            <pc:sldMk cId="1272780706" sldId="257"/>
            <ac:spMk id="2" creationId="{6355F36F-83DA-D076-3403-7A348C23315A}"/>
          </ac:spMkLst>
        </pc:spChg>
        <pc:spChg chg="del">
          <ac:chgData name="Luke N Bates" userId="S::bat6731@pennwest.edu::ea3b6544-c6b0-4f9d-a626-7d6c5e0ecd97" providerId="AD" clId="Web-{58A9D6A1-71D1-41A1-AD05-62794444EC93}" dt="2023-04-27T19:19:01.277" v="182"/>
          <ac:spMkLst>
            <pc:docMk/>
            <pc:sldMk cId="1272780706" sldId="257"/>
            <ac:spMk id="3" creationId="{0F3BE3BE-9BA4-3DCB-94B3-605EAA202B78}"/>
          </ac:spMkLst>
        </pc:spChg>
      </pc:sldChg>
      <pc:sldChg chg="new del">
        <pc:chgData name="Luke N Bates" userId="S::bat6731@pennwest.edu::ea3b6544-c6b0-4f9d-a626-7d6c5e0ecd97" providerId="AD" clId="Web-{58A9D6A1-71D1-41A1-AD05-62794444EC93}" dt="2023-04-27T19:18:42.136" v="175"/>
        <pc:sldMkLst>
          <pc:docMk/>
          <pc:sldMk cId="1997247802" sldId="257"/>
        </pc:sldMkLst>
      </pc:sldChg>
      <pc:sldChg chg="new del">
        <pc:chgData name="Luke N Bates" userId="S::bat6731@pennwest.edu::ea3b6544-c6b0-4f9d-a626-7d6c5e0ecd97" providerId="AD" clId="Web-{58A9D6A1-71D1-41A1-AD05-62794444EC93}" dt="2023-04-27T19:20:14.764" v="189"/>
        <pc:sldMkLst>
          <pc:docMk/>
          <pc:sldMk cId="894679141" sldId="258"/>
        </pc:sldMkLst>
      </pc:sldChg>
      <pc:sldChg chg="addSp modSp new addAnim delAnim">
        <pc:chgData name="Luke N Bates" userId="S::bat6731@pennwest.edu::ea3b6544-c6b0-4f9d-a626-7d6c5e0ecd97" providerId="AD" clId="Web-{58A9D6A1-71D1-41A1-AD05-62794444EC93}" dt="2023-04-27T19:30:30.992" v="390"/>
        <pc:sldMkLst>
          <pc:docMk/>
          <pc:sldMk cId="1546804192" sldId="258"/>
        </pc:sldMkLst>
        <pc:spChg chg="mod">
          <ac:chgData name="Luke N Bates" userId="S::bat6731@pennwest.edu::ea3b6544-c6b0-4f9d-a626-7d6c5e0ecd97" providerId="AD" clId="Web-{58A9D6A1-71D1-41A1-AD05-62794444EC93}" dt="2023-04-27T19:20:33.218" v="197" actId="20577"/>
          <ac:spMkLst>
            <pc:docMk/>
            <pc:sldMk cId="1546804192" sldId="258"/>
            <ac:spMk id="2" creationId="{BA5EF2B9-0C1A-94B1-90BB-37C711264624}"/>
          </ac:spMkLst>
        </pc:spChg>
        <pc:spChg chg="mod">
          <ac:chgData name="Luke N Bates" userId="S::bat6731@pennwest.edu::ea3b6544-c6b0-4f9d-a626-7d6c5e0ecd97" providerId="AD" clId="Web-{58A9D6A1-71D1-41A1-AD05-62794444EC93}" dt="2023-04-27T19:26:28.435" v="357" actId="1076"/>
          <ac:spMkLst>
            <pc:docMk/>
            <pc:sldMk cId="1546804192" sldId="258"/>
            <ac:spMk id="3" creationId="{F929B29A-1664-265F-C176-066AF219B999}"/>
          </ac:spMkLst>
        </pc:spChg>
        <pc:spChg chg="add mod">
          <ac:chgData name="Luke N Bates" userId="S::bat6731@pennwest.edu::ea3b6544-c6b0-4f9d-a626-7d6c5e0ecd97" providerId="AD" clId="Web-{58A9D6A1-71D1-41A1-AD05-62794444EC93}" dt="2023-04-27T19:26:30.263" v="358" actId="1076"/>
          <ac:spMkLst>
            <pc:docMk/>
            <pc:sldMk cId="1546804192" sldId="258"/>
            <ac:spMk id="5" creationId="{01627261-D28A-16D7-3677-6A8BEB3A37D8}"/>
          </ac:spMkLst>
        </pc:spChg>
        <pc:spChg chg="add mod">
          <ac:chgData name="Luke N Bates" userId="S::bat6731@pennwest.edu::ea3b6544-c6b0-4f9d-a626-7d6c5e0ecd97" providerId="AD" clId="Web-{58A9D6A1-71D1-41A1-AD05-62794444EC93}" dt="2023-04-27T19:28:59.113" v="386" actId="14100"/>
          <ac:spMkLst>
            <pc:docMk/>
            <pc:sldMk cId="1546804192" sldId="258"/>
            <ac:spMk id="6" creationId="{85C3F3F6-A75B-1243-9015-9AB3DFAD0056}"/>
          </ac:spMkLst>
        </pc:spChg>
      </pc:sldChg>
      <pc:sldChg chg="addSp delSp modSp add replId addAnim delAnim">
        <pc:chgData name="Luke N Bates" userId="S::bat6731@pennwest.edu::ea3b6544-c6b0-4f9d-a626-7d6c5e0ecd97" providerId="AD" clId="Web-{58A9D6A1-71D1-41A1-AD05-62794444EC93}" dt="2023-04-27T19:43:45.804" v="628" actId="1076"/>
        <pc:sldMkLst>
          <pc:docMk/>
          <pc:sldMk cId="3723596304" sldId="259"/>
        </pc:sldMkLst>
        <pc:spChg chg="mod">
          <ac:chgData name="Luke N Bates" userId="S::bat6731@pennwest.edu::ea3b6544-c6b0-4f9d-a626-7d6c5e0ecd97" providerId="AD" clId="Web-{58A9D6A1-71D1-41A1-AD05-62794444EC93}" dt="2023-04-27T19:36:33.678" v="428" actId="14100"/>
          <ac:spMkLst>
            <pc:docMk/>
            <pc:sldMk cId="3723596304" sldId="259"/>
            <ac:spMk id="2" creationId="{BA5EF2B9-0C1A-94B1-90BB-37C711264624}"/>
          </ac:spMkLst>
        </pc:spChg>
        <pc:spChg chg="del mod">
          <ac:chgData name="Luke N Bates" userId="S::bat6731@pennwest.edu::ea3b6544-c6b0-4f9d-a626-7d6c5e0ecd97" providerId="AD" clId="Web-{58A9D6A1-71D1-41A1-AD05-62794444EC93}" dt="2023-04-27T19:36:46.741" v="432"/>
          <ac:spMkLst>
            <pc:docMk/>
            <pc:sldMk cId="3723596304" sldId="259"/>
            <ac:spMk id="3" creationId="{F929B29A-1664-265F-C176-066AF219B999}"/>
          </ac:spMkLst>
        </pc:spChg>
        <pc:spChg chg="del mod">
          <ac:chgData name="Luke N Bates" userId="S::bat6731@pennwest.edu::ea3b6544-c6b0-4f9d-a626-7d6c5e0ecd97" providerId="AD" clId="Web-{58A9D6A1-71D1-41A1-AD05-62794444EC93}" dt="2023-04-27T19:36:55.757" v="435"/>
          <ac:spMkLst>
            <pc:docMk/>
            <pc:sldMk cId="3723596304" sldId="259"/>
            <ac:spMk id="5" creationId="{01627261-D28A-16D7-3677-6A8BEB3A37D8}"/>
          </ac:spMkLst>
        </pc:spChg>
        <pc:spChg chg="del">
          <ac:chgData name="Luke N Bates" userId="S::bat6731@pennwest.edu::ea3b6544-c6b0-4f9d-a626-7d6c5e0ecd97" providerId="AD" clId="Web-{58A9D6A1-71D1-41A1-AD05-62794444EC93}" dt="2023-04-27T19:36:57.913" v="436"/>
          <ac:spMkLst>
            <pc:docMk/>
            <pc:sldMk cId="3723596304" sldId="259"/>
            <ac:spMk id="6" creationId="{85C3F3F6-A75B-1243-9015-9AB3DFAD0056}"/>
          </ac:spMkLst>
        </pc:spChg>
        <pc:spChg chg="add mod">
          <ac:chgData name="Luke N Bates" userId="S::bat6731@pennwest.edu::ea3b6544-c6b0-4f9d-a626-7d6c5e0ecd97" providerId="AD" clId="Web-{58A9D6A1-71D1-41A1-AD05-62794444EC93}" dt="2023-04-27T19:38:03.088" v="455" actId="1076"/>
          <ac:spMkLst>
            <pc:docMk/>
            <pc:sldMk cId="3723596304" sldId="259"/>
            <ac:spMk id="7" creationId="{B8EB1303-BE0C-AF36-F940-440F89E23B38}"/>
          </ac:spMkLst>
        </pc:spChg>
        <pc:spChg chg="add del mod">
          <ac:chgData name="Luke N Bates" userId="S::bat6731@pennwest.edu::ea3b6544-c6b0-4f9d-a626-7d6c5e0ecd97" providerId="AD" clId="Web-{58A9D6A1-71D1-41A1-AD05-62794444EC93}" dt="2023-04-27T19:36:51.522" v="433"/>
          <ac:spMkLst>
            <pc:docMk/>
            <pc:sldMk cId="3723596304" sldId="259"/>
            <ac:spMk id="9" creationId="{C6A359F1-325E-B6DC-EBD6-7B46999B2271}"/>
          </ac:spMkLst>
        </pc:spChg>
        <pc:spChg chg="add mod">
          <ac:chgData name="Luke N Bates" userId="S::bat6731@pennwest.edu::ea3b6544-c6b0-4f9d-a626-7d6c5e0ecd97" providerId="AD" clId="Web-{58A9D6A1-71D1-41A1-AD05-62794444EC93}" dt="2023-04-27T19:43:45.804" v="628" actId="1076"/>
          <ac:spMkLst>
            <pc:docMk/>
            <pc:sldMk cId="3723596304" sldId="259"/>
            <ac:spMk id="11" creationId="{BE32A039-D7BD-8668-F0F6-C305C2B6733E}"/>
          </ac:spMkLst>
        </pc:spChg>
      </pc:sldChg>
      <pc:sldMasterChg chg="del delSldLayout">
        <pc:chgData name="Luke N Bates" userId="S::bat6731@pennwest.edu::ea3b6544-c6b0-4f9d-a626-7d6c5e0ecd97" providerId="AD" clId="Web-{58A9D6A1-71D1-41A1-AD05-62794444EC93}" dt="2023-04-27T19:05:50.714" v="18"/>
        <pc:sldMasterMkLst>
          <pc:docMk/>
          <pc:sldMasterMk cId="2460954070" sldId="2147483660"/>
        </pc:sldMasterMkLst>
        <pc:sldLayoutChg chg="del">
          <pc:chgData name="Luke N Bates" userId="S::bat6731@pennwest.edu::ea3b6544-c6b0-4f9d-a626-7d6c5e0ecd97" providerId="AD" clId="Web-{58A9D6A1-71D1-41A1-AD05-62794444EC93}" dt="2023-04-27T19:05:50.714" v="18"/>
          <pc:sldLayoutMkLst>
            <pc:docMk/>
            <pc:sldMasterMk cId="2460954070" sldId="2147483660"/>
            <pc:sldLayoutMk cId="2385387890" sldId="2147483661"/>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949138452" sldId="2147483662"/>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2591524520" sldId="2147483663"/>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1203092039" sldId="2147483664"/>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3733172339" sldId="2147483665"/>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3210312558" sldId="2147483666"/>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3146388984" sldId="2147483667"/>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3171841454" sldId="2147483668"/>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1718958274" sldId="2147483669"/>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2202905451" sldId="2147483670"/>
          </pc:sldLayoutMkLst>
        </pc:sldLayoutChg>
        <pc:sldLayoutChg chg="del">
          <pc:chgData name="Luke N Bates" userId="S::bat6731@pennwest.edu::ea3b6544-c6b0-4f9d-a626-7d6c5e0ecd97" providerId="AD" clId="Web-{58A9D6A1-71D1-41A1-AD05-62794444EC93}" dt="2023-04-27T19:05:50.714" v="18"/>
          <pc:sldLayoutMkLst>
            <pc:docMk/>
            <pc:sldMasterMk cId="2460954070" sldId="2147483660"/>
            <pc:sldLayoutMk cId="3479445657" sldId="2147483671"/>
          </pc:sldLayoutMkLst>
        </pc:sldLayoutChg>
      </pc:sldMasterChg>
      <pc:sldMasterChg chg="add del addSldLayout delSldLayout modSldLayout">
        <pc:chgData name="Luke N Bates" userId="S::bat6731@pennwest.edu::ea3b6544-c6b0-4f9d-a626-7d6c5e0ecd97" providerId="AD" clId="Web-{58A9D6A1-71D1-41A1-AD05-62794444EC93}" dt="2023-04-27T19:05:53.372" v="19"/>
        <pc:sldMasterMkLst>
          <pc:docMk/>
          <pc:sldMasterMk cId="4252583667" sldId="2147483672"/>
        </pc:sldMasterMkLst>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1435510572" sldId="2147483673"/>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1352834780" sldId="2147483674"/>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2739295056" sldId="2147483675"/>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1384493705" sldId="2147483676"/>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252938206" sldId="2147483677"/>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3080066350" sldId="2147483678"/>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1130123931" sldId="2147483679"/>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490428323" sldId="2147483680"/>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3723602092" sldId="2147483681"/>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3547139838" sldId="2147483682"/>
          </pc:sldLayoutMkLst>
        </pc:sldLayoutChg>
        <pc:sldLayoutChg chg="add del mod replId">
          <pc:chgData name="Luke N Bates" userId="S::bat6731@pennwest.edu::ea3b6544-c6b0-4f9d-a626-7d6c5e0ecd97" providerId="AD" clId="Web-{58A9D6A1-71D1-41A1-AD05-62794444EC93}" dt="2023-04-27T19:05:53.372" v="19"/>
          <pc:sldLayoutMkLst>
            <pc:docMk/>
            <pc:sldMasterMk cId="4252583667" sldId="2147483672"/>
            <pc:sldLayoutMk cId="4177268728" sldId="2147483683"/>
          </pc:sldLayoutMkLst>
        </pc:sldLayoutChg>
      </pc:sldMasterChg>
      <pc:sldMasterChg chg="add addSldLayout modSldLayout">
        <pc:chgData name="Luke N Bates" userId="S::bat6731@pennwest.edu::ea3b6544-c6b0-4f9d-a626-7d6c5e0ecd97" providerId="AD" clId="Web-{58A9D6A1-71D1-41A1-AD05-62794444EC93}" dt="2023-04-27T19:05:53.372" v="19"/>
        <pc:sldMasterMkLst>
          <pc:docMk/>
          <pc:sldMasterMk cId="1868597483" sldId="2147483684"/>
        </pc:sldMasterMkLst>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2958882212" sldId="2147483685"/>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4024684271" sldId="2147483686"/>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3329418387" sldId="2147483687"/>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3941780400" sldId="2147483688"/>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3183221784" sldId="2147483689"/>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2206353877" sldId="2147483690"/>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367122283" sldId="2147483691"/>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2001820785" sldId="2147483692"/>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3595575176" sldId="2147483693"/>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2540386891" sldId="2147483694"/>
          </pc:sldLayoutMkLst>
        </pc:sldLayoutChg>
        <pc:sldLayoutChg chg="add mod replId">
          <pc:chgData name="Luke N Bates" userId="S::bat6731@pennwest.edu::ea3b6544-c6b0-4f9d-a626-7d6c5e0ecd97" providerId="AD" clId="Web-{58A9D6A1-71D1-41A1-AD05-62794444EC93}" dt="2023-04-27T19:05:53.372" v="19"/>
          <pc:sldLayoutMkLst>
            <pc:docMk/>
            <pc:sldMasterMk cId="1868597483" sldId="2147483684"/>
            <pc:sldLayoutMk cId="3992528591" sldId="2147483695"/>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58882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4038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92528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2468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9418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417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322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0635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712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01820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557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6859748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omment-anything.github.io/2023/04/19/final-presentation.html"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4177" y="1932590"/>
            <a:ext cx="7214884" cy="1162613"/>
          </a:xfrm>
        </p:spPr>
        <p:txBody>
          <a:bodyPr>
            <a:noAutofit/>
          </a:bodyPr>
          <a:lstStyle/>
          <a:p>
            <a:r>
              <a:rPr lang="en-US" sz="5400">
                <a:latin typeface="Verdana"/>
                <a:ea typeface="Verdana"/>
                <a:cs typeface="Dubai"/>
              </a:rPr>
              <a:t>Comment Anywhere</a:t>
            </a:r>
            <a:endParaRPr lang="en-US" sz="5400">
              <a:latin typeface="Verdana"/>
              <a:ea typeface="Verdana"/>
              <a:cs typeface="Calibri Light"/>
            </a:endParaRPr>
          </a:p>
        </p:txBody>
      </p:sp>
      <p:sp>
        <p:nvSpPr>
          <p:cNvPr id="3" name="Subtitle 2"/>
          <p:cNvSpPr>
            <a:spLocks noGrp="1"/>
          </p:cNvSpPr>
          <p:nvPr>
            <p:ph type="subTitle" idx="1"/>
          </p:nvPr>
        </p:nvSpPr>
        <p:spPr>
          <a:xfrm>
            <a:off x="3424177" y="3148696"/>
            <a:ext cx="7214885" cy="488649"/>
          </a:xfrm>
        </p:spPr>
        <p:txBody>
          <a:bodyPr vert="horz" lIns="91440" tIns="45720" rIns="91440" bIns="45720" rtlCol="0" anchor="t">
            <a:normAutofit fontScale="77500" lnSpcReduction="20000"/>
          </a:bodyPr>
          <a:lstStyle/>
          <a:p>
            <a:r>
              <a:rPr lang="en-US" sz="2500">
                <a:latin typeface="Verdana"/>
                <a:ea typeface="Verdana"/>
                <a:cs typeface="Calibri"/>
              </a:rPr>
              <a:t>The browser extension for commenting the Internet.</a:t>
            </a:r>
            <a:endParaRPr lang="en-US">
              <a:latin typeface="Verdana"/>
              <a:ea typeface="Verdana"/>
            </a:endParaRPr>
          </a:p>
        </p:txBody>
      </p:sp>
      <p:pic>
        <p:nvPicPr>
          <p:cNvPr id="4" name="Graphic 4">
            <a:extLst>
              <a:ext uri="{FF2B5EF4-FFF2-40B4-BE49-F238E27FC236}">
                <a16:creationId xmlns:a16="http://schemas.microsoft.com/office/drawing/2014/main" id="{FE4D9825-2CBF-E36C-4074-3019708ACE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5336" y="2028462"/>
            <a:ext cx="1614670" cy="1605024"/>
          </a:xfrm>
          <a:prstGeom prst="rect">
            <a:avLst/>
          </a:prstGeom>
        </p:spPr>
      </p:pic>
      <p:sp>
        <p:nvSpPr>
          <p:cNvPr id="5" name="Subtitle 2">
            <a:extLst>
              <a:ext uri="{FF2B5EF4-FFF2-40B4-BE49-F238E27FC236}">
                <a16:creationId xmlns:a16="http://schemas.microsoft.com/office/drawing/2014/main" id="{AB623101-D2CD-159B-7366-8C9BD61F596B}"/>
              </a:ext>
            </a:extLst>
          </p:cNvPr>
          <p:cNvSpPr txBox="1">
            <a:spLocks/>
          </p:cNvSpPr>
          <p:nvPr/>
        </p:nvSpPr>
        <p:spPr>
          <a:xfrm>
            <a:off x="1734274" y="4825096"/>
            <a:ext cx="8719595" cy="69120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Verdana"/>
                <a:ea typeface="Verdana"/>
                <a:cs typeface="Calibri"/>
              </a:rPr>
              <a:t>Created by </a:t>
            </a:r>
            <a:r>
              <a:rPr lang="en-US" sz="2000" b="1" dirty="0">
                <a:solidFill>
                  <a:srgbClr val="FFD900"/>
                </a:solidFill>
                <a:latin typeface="Verdana"/>
                <a:ea typeface="Verdana"/>
                <a:cs typeface="Calibri"/>
              </a:rPr>
              <a:t>Karl Miller</a:t>
            </a:r>
            <a:r>
              <a:rPr lang="en-US" sz="2000" dirty="0">
                <a:latin typeface="Verdana"/>
                <a:ea typeface="Verdana"/>
                <a:cs typeface="Calibri"/>
              </a:rPr>
              <a:t>, </a:t>
            </a:r>
            <a:r>
              <a:rPr lang="en-US" sz="2000" b="1" dirty="0">
                <a:solidFill>
                  <a:srgbClr val="FFD900"/>
                </a:solidFill>
                <a:latin typeface="Verdana"/>
                <a:ea typeface="Verdana"/>
                <a:cs typeface="Calibri"/>
              </a:rPr>
              <a:t>Luke Bates</a:t>
            </a:r>
            <a:r>
              <a:rPr lang="en-US" sz="2000" dirty="0">
                <a:latin typeface="Verdana"/>
                <a:ea typeface="Verdana"/>
                <a:cs typeface="Calibri"/>
              </a:rPr>
              <a:t>, and </a:t>
            </a:r>
            <a:r>
              <a:rPr lang="en-US" sz="1800" b="1" dirty="0">
                <a:solidFill>
                  <a:srgbClr val="EBCD26"/>
                </a:solidFill>
                <a:latin typeface="Verdana"/>
                <a:ea typeface="Verdana"/>
                <a:cs typeface="Calibri"/>
              </a:rPr>
              <a:t>Frank </a:t>
            </a:r>
            <a:r>
              <a:rPr lang="en-US" sz="1800" b="1" dirty="0" err="1">
                <a:solidFill>
                  <a:srgbClr val="EBCD26"/>
                </a:solidFill>
                <a:latin typeface="Verdana"/>
                <a:ea typeface="Verdana"/>
                <a:cs typeface="Calibri"/>
              </a:rPr>
              <a:t>Bedekovich</a:t>
            </a:r>
            <a:endParaRPr lang="en-US" sz="1800" b="1" dirty="0">
              <a:solidFill>
                <a:srgbClr val="EBCD26"/>
              </a:solidFill>
              <a:cs typeface="Calibri"/>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841496" y="2925080"/>
            <a:ext cx="10515600" cy="1000788"/>
          </a:xfrm>
        </p:spPr>
        <p:txBody>
          <a:bodyPr>
            <a:normAutofit/>
          </a:bodyPr>
          <a:lstStyle/>
          <a:p>
            <a:pPr algn="ctr"/>
            <a:r>
              <a:rPr lang="en-US" sz="5400">
                <a:latin typeface="Verdana"/>
                <a:ea typeface="Verdana"/>
                <a:cs typeface="Calibri Light"/>
              </a:rPr>
              <a:t>Implementation</a:t>
            </a:r>
            <a:endParaRPr lang="en-US"/>
          </a:p>
        </p:txBody>
      </p:sp>
    </p:spTree>
    <p:extLst>
      <p:ext uri="{BB962C8B-B14F-4D97-AF65-F5344CB8AC3E}">
        <p14:creationId xmlns:p14="http://schemas.microsoft.com/office/powerpoint/2010/main" val="2137883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dirty="0">
                <a:latin typeface="Verdana"/>
                <a:ea typeface="Verdana"/>
                <a:cs typeface="Calibri Light"/>
              </a:rPr>
              <a:t>Docker</a:t>
            </a:r>
            <a:endParaRPr lang="en-US" sz="4000" dirty="0">
              <a:latin typeface="Verdana"/>
              <a:ea typeface="Verdana"/>
            </a:endParaRPr>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4389920"/>
          </a:xfrm>
        </p:spPr>
        <p:txBody>
          <a:bodyPr vert="horz" lIns="91440" tIns="45720" rIns="91440" bIns="45720" rtlCol="0" anchor="t">
            <a:normAutofit fontScale="85000" lnSpcReduction="20000"/>
          </a:bodyPr>
          <a:lstStyle/>
          <a:p>
            <a:pPr>
              <a:lnSpc>
                <a:spcPct val="170000"/>
              </a:lnSpc>
              <a:spcAft>
                <a:spcPts val="1000"/>
              </a:spcAft>
            </a:pPr>
            <a:r>
              <a:rPr lang="en-US" sz="2000" dirty="0">
                <a:latin typeface="Verdana"/>
                <a:ea typeface="Verdana"/>
                <a:cs typeface="Calibri"/>
              </a:rPr>
              <a:t>"Docker provides the ability to package and run an application in a loosely isolated environment called a </a:t>
            </a:r>
            <a:r>
              <a:rPr lang="en-US" sz="2000" b="1" dirty="0">
                <a:latin typeface="Verdana"/>
                <a:ea typeface="Verdana"/>
                <a:cs typeface="Calibri"/>
              </a:rPr>
              <a:t>container</a:t>
            </a:r>
            <a:r>
              <a:rPr lang="en-US" sz="2000" dirty="0">
                <a:latin typeface="Verdana"/>
                <a:ea typeface="Verdana"/>
                <a:cs typeface="Calibri"/>
              </a:rPr>
              <a:t>. The isolation and security allows you to run many containers simultaneously on a given host. Containers are lightweight and contain everything needed to run the application". [2]</a:t>
            </a:r>
          </a:p>
          <a:p>
            <a:pPr>
              <a:lnSpc>
                <a:spcPct val="170000"/>
              </a:lnSpc>
              <a:spcAft>
                <a:spcPts val="1000"/>
              </a:spcAft>
            </a:pPr>
            <a:r>
              <a:rPr lang="en-US" sz="2000" dirty="0">
                <a:latin typeface="Verdana"/>
                <a:ea typeface="Verdana"/>
                <a:cs typeface="Calibri"/>
              </a:rPr>
              <a:t>Comment Anywhere utilizes 3 docker containers. They each listen on a specific port for information.</a:t>
            </a:r>
          </a:p>
          <a:p>
            <a:pPr lvl="1">
              <a:lnSpc>
                <a:spcPct val="170000"/>
              </a:lnSpc>
              <a:spcAft>
                <a:spcPts val="1000"/>
              </a:spcAft>
            </a:pPr>
            <a:r>
              <a:rPr lang="en-US" sz="2000" b="1" dirty="0">
                <a:latin typeface="Verdana"/>
                <a:ea typeface="Verdana"/>
                <a:cs typeface="Calibri"/>
              </a:rPr>
              <a:t>The Postgres database</a:t>
            </a:r>
            <a:r>
              <a:rPr lang="en-US" sz="2000" dirty="0">
                <a:latin typeface="Verdana"/>
                <a:ea typeface="Verdana"/>
                <a:cs typeface="Calibri"/>
              </a:rPr>
              <a:t>. (Listens on port 5432)</a:t>
            </a:r>
          </a:p>
          <a:p>
            <a:pPr lvl="1">
              <a:lnSpc>
                <a:spcPct val="170000"/>
              </a:lnSpc>
              <a:spcAft>
                <a:spcPts val="1000"/>
              </a:spcAft>
            </a:pPr>
            <a:r>
              <a:rPr lang="en-US" sz="2000" b="1" dirty="0">
                <a:latin typeface="Verdana"/>
                <a:ea typeface="Verdana"/>
                <a:cs typeface="Calibri"/>
              </a:rPr>
              <a:t>The HTTP server</a:t>
            </a:r>
            <a:r>
              <a:rPr lang="en-US" sz="2000" dirty="0">
                <a:latin typeface="Verdana"/>
                <a:ea typeface="Verdana"/>
                <a:cs typeface="Calibri"/>
              </a:rPr>
              <a:t>. (Listens on port 3000)</a:t>
            </a:r>
          </a:p>
          <a:p>
            <a:pPr lvl="1">
              <a:lnSpc>
                <a:spcPct val="170000"/>
              </a:lnSpc>
              <a:spcAft>
                <a:spcPts val="1000"/>
              </a:spcAft>
            </a:pPr>
            <a:r>
              <a:rPr lang="en-US" sz="2000" b="1" dirty="0">
                <a:latin typeface="Verdana"/>
                <a:ea typeface="Verdana"/>
                <a:cs typeface="Calibri"/>
              </a:rPr>
              <a:t>The Comment Anywhere static website</a:t>
            </a:r>
            <a:r>
              <a:rPr lang="en-US" sz="2000" dirty="0">
                <a:latin typeface="Verdana"/>
                <a:ea typeface="Verdana"/>
                <a:cs typeface="Calibri"/>
              </a:rPr>
              <a:t>. (Listens on port 80)</a:t>
            </a:r>
          </a:p>
        </p:txBody>
      </p:sp>
    </p:spTree>
    <p:extLst>
      <p:ext uri="{BB962C8B-B14F-4D97-AF65-F5344CB8AC3E}">
        <p14:creationId xmlns:p14="http://schemas.microsoft.com/office/powerpoint/2010/main" val="184277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diagram, application&#10;&#10;Description automatically generated">
            <a:extLst>
              <a:ext uri="{FF2B5EF4-FFF2-40B4-BE49-F238E27FC236}">
                <a16:creationId xmlns:a16="http://schemas.microsoft.com/office/drawing/2014/main" id="{BA02BB19-D2BD-8138-4390-839015CEA08D}"/>
              </a:ext>
            </a:extLst>
          </p:cNvPr>
          <p:cNvPicPr>
            <a:picLocks noChangeAspect="1"/>
          </p:cNvPicPr>
          <p:nvPr/>
        </p:nvPicPr>
        <p:blipFill>
          <a:blip r:embed="rId2"/>
          <a:stretch>
            <a:fillRect/>
          </a:stretch>
        </p:blipFill>
        <p:spPr>
          <a:xfrm>
            <a:off x="2111781" y="3848919"/>
            <a:ext cx="7757433" cy="2499272"/>
          </a:xfrm>
          <a:prstGeom prst="rect">
            <a:avLst/>
          </a:prstGeom>
        </p:spPr>
      </p:pic>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Two Core Back End System Processes</a:t>
            </a:r>
            <a:endParaRPr lang="en-US"/>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1505895"/>
          </a:xfrm>
        </p:spPr>
        <p:txBody>
          <a:bodyPr vert="horz" lIns="91440" tIns="45720" rIns="91440" bIns="45720" rtlCol="0" anchor="t">
            <a:normAutofit/>
          </a:bodyPr>
          <a:lstStyle/>
          <a:p>
            <a:pPr>
              <a:lnSpc>
                <a:spcPct val="100000"/>
              </a:lnSpc>
              <a:spcAft>
                <a:spcPts val="500"/>
              </a:spcAft>
            </a:pPr>
            <a:r>
              <a:rPr lang="en-US" sz="1600" dirty="0">
                <a:latin typeface="Verdana"/>
                <a:ea typeface="Verdana"/>
                <a:cs typeface="Calibri"/>
              </a:rPr>
              <a:t>The back end operates on two core system processes.</a:t>
            </a:r>
            <a:endParaRPr lang="en-US" dirty="0">
              <a:cs typeface="Calibri" panose="020F0502020204030204"/>
            </a:endParaRPr>
          </a:p>
          <a:p>
            <a:pPr marL="800100" lvl="1" indent="-342900">
              <a:lnSpc>
                <a:spcPct val="100000"/>
              </a:lnSpc>
              <a:spcAft>
                <a:spcPts val="500"/>
              </a:spcAft>
              <a:buAutoNum type="arabicPeriod"/>
            </a:pPr>
            <a:r>
              <a:rPr lang="en-US" sz="1200" dirty="0">
                <a:latin typeface="Verdana"/>
                <a:ea typeface="Verdana"/>
                <a:cs typeface="Calibri"/>
              </a:rPr>
              <a:t>The Postgres Database</a:t>
            </a:r>
          </a:p>
          <a:p>
            <a:pPr marL="800100" lvl="1" indent="-342900">
              <a:lnSpc>
                <a:spcPct val="100000"/>
              </a:lnSpc>
              <a:spcAft>
                <a:spcPts val="500"/>
              </a:spcAft>
              <a:buAutoNum type="arabicPeriod"/>
            </a:pPr>
            <a:r>
              <a:rPr lang="en-US" sz="1200" dirty="0">
                <a:latin typeface="Verdana"/>
                <a:ea typeface="Verdana"/>
                <a:cs typeface="Calibri"/>
              </a:rPr>
              <a:t>The Go HTTP Server</a:t>
            </a:r>
          </a:p>
          <a:p>
            <a:pPr>
              <a:lnSpc>
                <a:spcPct val="100000"/>
              </a:lnSpc>
              <a:spcAft>
                <a:spcPts val="500"/>
              </a:spcAft>
            </a:pPr>
            <a:r>
              <a:rPr lang="en-US" sz="1600" dirty="0">
                <a:latin typeface="Verdana"/>
                <a:ea typeface="Verdana"/>
                <a:cs typeface="Calibri"/>
              </a:rPr>
              <a:t>Both run in Docker containers.</a:t>
            </a:r>
            <a:endParaRPr lang="en-US" dirty="0">
              <a:latin typeface="Calibri" panose="020F0502020204030204"/>
              <a:ea typeface="Verdana"/>
              <a:cs typeface="Calibri"/>
            </a:endParaRPr>
          </a:p>
        </p:txBody>
      </p:sp>
    </p:spTree>
    <p:extLst>
      <p:ext uri="{BB962C8B-B14F-4D97-AF65-F5344CB8AC3E}">
        <p14:creationId xmlns:p14="http://schemas.microsoft.com/office/powerpoint/2010/main" val="67426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193F9A-D6A4-0454-D017-8A4E06A74550}"/>
              </a:ext>
            </a:extLst>
          </p:cNvPr>
          <p:cNvPicPr>
            <a:picLocks noChangeAspect="1"/>
          </p:cNvPicPr>
          <p:nvPr/>
        </p:nvPicPr>
        <p:blipFill>
          <a:blip r:embed="rId2"/>
          <a:stretch>
            <a:fillRect/>
          </a:stretch>
        </p:blipFill>
        <p:spPr>
          <a:xfrm>
            <a:off x="0" y="1252663"/>
            <a:ext cx="4142041" cy="3640365"/>
          </a:xfrm>
          <a:prstGeom prst="rect">
            <a:avLst/>
          </a:prstGeom>
        </p:spPr>
      </p:pic>
      <p:pic>
        <p:nvPicPr>
          <p:cNvPr id="15" name="Picture 14">
            <a:extLst>
              <a:ext uri="{FF2B5EF4-FFF2-40B4-BE49-F238E27FC236}">
                <a16:creationId xmlns:a16="http://schemas.microsoft.com/office/drawing/2014/main" id="{15809D9B-C139-8BE2-08F9-CAEC30BB39D2}"/>
              </a:ext>
            </a:extLst>
          </p:cNvPr>
          <p:cNvPicPr>
            <a:picLocks noChangeAspect="1"/>
          </p:cNvPicPr>
          <p:nvPr/>
        </p:nvPicPr>
        <p:blipFill>
          <a:blip r:embed="rId3"/>
          <a:stretch>
            <a:fillRect/>
          </a:stretch>
        </p:blipFill>
        <p:spPr>
          <a:xfrm>
            <a:off x="8846543" y="-1"/>
            <a:ext cx="2109927" cy="4859831"/>
          </a:xfrm>
          <a:prstGeom prst="rect">
            <a:avLst/>
          </a:prstGeom>
        </p:spPr>
      </p:pic>
      <p:sp>
        <p:nvSpPr>
          <p:cNvPr id="20" name="TextBox 19">
            <a:extLst>
              <a:ext uri="{FF2B5EF4-FFF2-40B4-BE49-F238E27FC236}">
                <a16:creationId xmlns:a16="http://schemas.microsoft.com/office/drawing/2014/main" id="{D2B1302F-40D9-192E-416D-E7909D5C7140}"/>
              </a:ext>
            </a:extLst>
          </p:cNvPr>
          <p:cNvSpPr txBox="1"/>
          <p:nvPr/>
        </p:nvSpPr>
        <p:spPr>
          <a:xfrm>
            <a:off x="4353032" y="3892109"/>
            <a:ext cx="3720057" cy="369332"/>
          </a:xfrm>
          <a:prstGeom prst="rect">
            <a:avLst/>
          </a:prstGeom>
          <a:noFill/>
        </p:spPr>
        <p:txBody>
          <a:bodyPr wrap="none" rtlCol="0">
            <a:spAutoFit/>
          </a:bodyPr>
          <a:lstStyle/>
          <a:p>
            <a:r>
              <a:rPr lang="en-US" dirty="0"/>
              <a:t>The client generates an HTTP Request</a:t>
            </a:r>
          </a:p>
        </p:txBody>
      </p:sp>
      <p:pic>
        <p:nvPicPr>
          <p:cNvPr id="22" name="Picture 21">
            <a:extLst>
              <a:ext uri="{FF2B5EF4-FFF2-40B4-BE49-F238E27FC236}">
                <a16:creationId xmlns:a16="http://schemas.microsoft.com/office/drawing/2014/main" id="{49D6DAC6-410A-1FDB-D0F9-8100B4E66A5C}"/>
              </a:ext>
            </a:extLst>
          </p:cNvPr>
          <p:cNvPicPr>
            <a:picLocks noChangeAspect="1"/>
          </p:cNvPicPr>
          <p:nvPr/>
        </p:nvPicPr>
        <p:blipFill>
          <a:blip r:embed="rId4"/>
          <a:stretch>
            <a:fillRect/>
          </a:stretch>
        </p:blipFill>
        <p:spPr>
          <a:xfrm>
            <a:off x="2071020" y="3072845"/>
            <a:ext cx="1619476" cy="819264"/>
          </a:xfrm>
          <a:prstGeom prst="rect">
            <a:avLst/>
          </a:prstGeom>
        </p:spPr>
      </p:pic>
      <p:sp>
        <p:nvSpPr>
          <p:cNvPr id="23" name="TextBox 22">
            <a:extLst>
              <a:ext uri="{FF2B5EF4-FFF2-40B4-BE49-F238E27FC236}">
                <a16:creationId xmlns:a16="http://schemas.microsoft.com/office/drawing/2014/main" id="{DB178F01-9433-0236-8793-57E841DAD870}"/>
              </a:ext>
            </a:extLst>
          </p:cNvPr>
          <p:cNvSpPr txBox="1"/>
          <p:nvPr/>
        </p:nvSpPr>
        <p:spPr>
          <a:xfrm>
            <a:off x="4563565" y="2781225"/>
            <a:ext cx="3831433" cy="369332"/>
          </a:xfrm>
          <a:prstGeom prst="rect">
            <a:avLst/>
          </a:prstGeom>
          <a:noFill/>
        </p:spPr>
        <p:txBody>
          <a:bodyPr wrap="none" rtlCol="0">
            <a:spAutoFit/>
          </a:bodyPr>
          <a:lstStyle/>
          <a:p>
            <a:r>
              <a:rPr lang="en-US" dirty="0"/>
              <a:t>The request is dispatched to the server</a:t>
            </a:r>
          </a:p>
        </p:txBody>
      </p:sp>
      <p:sp>
        <p:nvSpPr>
          <p:cNvPr id="24" name="TextBox 23">
            <a:extLst>
              <a:ext uri="{FF2B5EF4-FFF2-40B4-BE49-F238E27FC236}">
                <a16:creationId xmlns:a16="http://schemas.microsoft.com/office/drawing/2014/main" id="{9EDCBC46-36C1-DB85-315A-B43C26EB1684}"/>
              </a:ext>
            </a:extLst>
          </p:cNvPr>
          <p:cNvSpPr txBox="1"/>
          <p:nvPr/>
        </p:nvSpPr>
        <p:spPr>
          <a:xfrm>
            <a:off x="4112020" y="1580896"/>
            <a:ext cx="3299791" cy="1200329"/>
          </a:xfrm>
          <a:prstGeom prst="rect">
            <a:avLst/>
          </a:prstGeom>
          <a:noFill/>
        </p:spPr>
        <p:txBody>
          <a:bodyPr wrap="square" rtlCol="0">
            <a:spAutoFit/>
          </a:bodyPr>
          <a:lstStyle/>
          <a:p>
            <a:r>
              <a:rPr lang="en-US" dirty="0"/>
              <a:t>Middleware authenticates the token and attaches the appropriate controller for the access level </a:t>
            </a:r>
          </a:p>
        </p:txBody>
      </p:sp>
      <p:sp>
        <p:nvSpPr>
          <p:cNvPr id="25" name="TextBox 24">
            <a:extLst>
              <a:ext uri="{FF2B5EF4-FFF2-40B4-BE49-F238E27FC236}">
                <a16:creationId xmlns:a16="http://schemas.microsoft.com/office/drawing/2014/main" id="{A8755C7B-DF5D-5BD1-4284-526639FEB293}"/>
              </a:ext>
            </a:extLst>
          </p:cNvPr>
          <p:cNvSpPr txBox="1"/>
          <p:nvPr/>
        </p:nvSpPr>
        <p:spPr>
          <a:xfrm>
            <a:off x="4142042" y="2676938"/>
            <a:ext cx="2696080" cy="1200329"/>
          </a:xfrm>
          <a:prstGeom prst="rect">
            <a:avLst/>
          </a:prstGeom>
          <a:noFill/>
        </p:spPr>
        <p:txBody>
          <a:bodyPr wrap="square" rtlCol="0">
            <a:spAutoFit/>
          </a:bodyPr>
          <a:lstStyle/>
          <a:p>
            <a:r>
              <a:rPr lang="en-US" dirty="0"/>
              <a:t>The router determines the endpoint handler which parses the body into the communication type</a:t>
            </a:r>
          </a:p>
        </p:txBody>
      </p:sp>
      <p:sp>
        <p:nvSpPr>
          <p:cNvPr id="26" name="TextBox 25">
            <a:extLst>
              <a:ext uri="{FF2B5EF4-FFF2-40B4-BE49-F238E27FC236}">
                <a16:creationId xmlns:a16="http://schemas.microsoft.com/office/drawing/2014/main" id="{E9CEF8B2-309A-F7B0-2521-FCCA9073B2C2}"/>
              </a:ext>
            </a:extLst>
          </p:cNvPr>
          <p:cNvSpPr txBox="1"/>
          <p:nvPr/>
        </p:nvSpPr>
        <p:spPr>
          <a:xfrm>
            <a:off x="4267382" y="3557005"/>
            <a:ext cx="2951621" cy="1200329"/>
          </a:xfrm>
          <a:prstGeom prst="rect">
            <a:avLst/>
          </a:prstGeom>
          <a:noFill/>
        </p:spPr>
        <p:txBody>
          <a:bodyPr wrap="square" rtlCol="0">
            <a:spAutoFit/>
          </a:bodyPr>
          <a:lstStyle/>
          <a:p>
            <a:r>
              <a:rPr lang="en-US" dirty="0"/>
              <a:t>The endpoint handler calls the relevant method on the controller, passing the communication type</a:t>
            </a:r>
          </a:p>
        </p:txBody>
      </p:sp>
      <p:pic>
        <p:nvPicPr>
          <p:cNvPr id="17" name="Picture 16">
            <a:extLst>
              <a:ext uri="{FF2B5EF4-FFF2-40B4-BE49-F238E27FC236}">
                <a16:creationId xmlns:a16="http://schemas.microsoft.com/office/drawing/2014/main" id="{C23247B1-1DE9-D32E-901B-65F29145AE13}"/>
              </a:ext>
            </a:extLst>
          </p:cNvPr>
          <p:cNvPicPr>
            <a:picLocks noChangeAspect="1"/>
          </p:cNvPicPr>
          <p:nvPr/>
        </p:nvPicPr>
        <p:blipFill>
          <a:blip r:embed="rId5"/>
          <a:stretch>
            <a:fillRect/>
          </a:stretch>
        </p:blipFill>
        <p:spPr>
          <a:xfrm>
            <a:off x="9156150" y="4966529"/>
            <a:ext cx="1588050" cy="1653312"/>
          </a:xfrm>
          <a:prstGeom prst="rect">
            <a:avLst/>
          </a:prstGeom>
        </p:spPr>
      </p:pic>
      <p:cxnSp>
        <p:nvCxnSpPr>
          <p:cNvPr id="29" name="Connector: Curved 28">
            <a:extLst>
              <a:ext uri="{FF2B5EF4-FFF2-40B4-BE49-F238E27FC236}">
                <a16:creationId xmlns:a16="http://schemas.microsoft.com/office/drawing/2014/main" id="{A9DE5D99-8834-5DBC-8C88-C2A67D904668}"/>
              </a:ext>
            </a:extLst>
          </p:cNvPr>
          <p:cNvCxnSpPr>
            <a:cxnSpLocks/>
            <a:stCxn id="17" idx="3"/>
          </p:cNvCxnSpPr>
          <p:nvPr/>
        </p:nvCxnSpPr>
        <p:spPr>
          <a:xfrm flipH="1" flipV="1">
            <a:off x="10252364" y="4261441"/>
            <a:ext cx="491836" cy="1531744"/>
          </a:xfrm>
          <a:prstGeom prst="curvedConnector4">
            <a:avLst>
              <a:gd name="adj1" fmla="val -46479"/>
              <a:gd name="adj2" fmla="val 76984"/>
            </a:avLst>
          </a:prstGeom>
          <a:ln w="76200">
            <a:solidFill>
              <a:schemeClr val="accent3">
                <a:lumMod val="75000"/>
              </a:schemeClr>
            </a:solidFill>
            <a:tailEnd type="triangle"/>
          </a:ln>
          <a:effectLst>
            <a:outerShdw blurRad="50800" dist="38100" dir="5400000" algn="t" rotWithShape="0">
              <a:schemeClr val="bg1">
                <a:lumMod val="50000"/>
                <a:lumOff val="50000"/>
                <a:alpha val="40000"/>
              </a:schemeClr>
            </a:outerShdw>
          </a:effectLst>
        </p:spPr>
        <p:style>
          <a:lnRef idx="3">
            <a:schemeClr val="accent2"/>
          </a:lnRef>
          <a:fillRef idx="0">
            <a:schemeClr val="accent2"/>
          </a:fillRef>
          <a:effectRef idx="2">
            <a:schemeClr val="accent2"/>
          </a:effectRef>
          <a:fontRef idx="minor">
            <a:schemeClr val="tx1"/>
          </a:fontRef>
        </p:style>
      </p:cxnSp>
      <p:sp>
        <p:nvSpPr>
          <p:cNvPr id="68" name="Freeform: Shape 67">
            <a:extLst>
              <a:ext uri="{FF2B5EF4-FFF2-40B4-BE49-F238E27FC236}">
                <a16:creationId xmlns:a16="http://schemas.microsoft.com/office/drawing/2014/main" id="{431FFB72-86C3-11F7-3030-50FA9164F16B}"/>
              </a:ext>
            </a:extLst>
          </p:cNvPr>
          <p:cNvSpPr/>
          <p:nvPr/>
        </p:nvSpPr>
        <p:spPr>
          <a:xfrm>
            <a:off x="8267351" y="4053381"/>
            <a:ext cx="1027066" cy="1947863"/>
          </a:xfrm>
          <a:custGeom>
            <a:avLst/>
            <a:gdLst>
              <a:gd name="connsiteX0" fmla="*/ 769891 w 1027066"/>
              <a:gd name="connsiteY0" fmla="*/ 0 h 1947863"/>
              <a:gd name="connsiteX1" fmla="*/ 3128 w 1027066"/>
              <a:gd name="connsiteY1" fmla="*/ 1262063 h 1947863"/>
              <a:gd name="connsiteX2" fmla="*/ 1027066 w 1027066"/>
              <a:gd name="connsiteY2" fmla="*/ 1947863 h 1947863"/>
            </a:gdLst>
            <a:ahLst/>
            <a:cxnLst>
              <a:cxn ang="0">
                <a:pos x="connsiteX0" y="connsiteY0"/>
              </a:cxn>
              <a:cxn ang="0">
                <a:pos x="connsiteX1" y="connsiteY1"/>
              </a:cxn>
              <a:cxn ang="0">
                <a:pos x="connsiteX2" y="connsiteY2"/>
              </a:cxn>
            </a:cxnLst>
            <a:rect l="l" t="t" r="r" b="b"/>
            <a:pathLst>
              <a:path w="1027066" h="1947863">
                <a:moveTo>
                  <a:pt x="769891" y="0"/>
                </a:moveTo>
                <a:cubicBezTo>
                  <a:pt x="365078" y="468709"/>
                  <a:pt x="-39734" y="937419"/>
                  <a:pt x="3128" y="1262063"/>
                </a:cubicBezTo>
                <a:cubicBezTo>
                  <a:pt x="45990" y="1586707"/>
                  <a:pt x="536528" y="1767285"/>
                  <a:pt x="1027066" y="1947863"/>
                </a:cubicBezTo>
              </a:path>
            </a:pathLst>
          </a:custGeom>
          <a:ln w="76200" cap="flat" cmpd="sng" algn="ctr">
            <a:solidFill>
              <a:schemeClr val="accent3">
                <a:lumMod val="75000"/>
              </a:schemeClr>
            </a:solidFill>
            <a:prstDash val="solid"/>
            <a:round/>
            <a:headEnd type="none" w="med" len="med"/>
            <a:tailEnd type="arrow" w="med" len="med"/>
          </a:ln>
          <a:effectLst>
            <a:outerShdw blurRad="50800" dist="38100" dir="5400000" algn="t" rotWithShape="0">
              <a:schemeClr val="bg1">
                <a:lumMod val="75000"/>
                <a:lumOff val="25000"/>
                <a:alpha val="40000"/>
              </a:scheme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69" name="TextBox 68">
            <a:extLst>
              <a:ext uri="{FF2B5EF4-FFF2-40B4-BE49-F238E27FC236}">
                <a16:creationId xmlns:a16="http://schemas.microsoft.com/office/drawing/2014/main" id="{86981724-828D-A027-11EC-60FC05F3A00A}"/>
              </a:ext>
            </a:extLst>
          </p:cNvPr>
          <p:cNvSpPr txBox="1"/>
          <p:nvPr/>
        </p:nvSpPr>
        <p:spPr>
          <a:xfrm>
            <a:off x="3812725" y="5114810"/>
            <a:ext cx="4301306" cy="369332"/>
          </a:xfrm>
          <a:prstGeom prst="rect">
            <a:avLst/>
          </a:prstGeom>
          <a:noFill/>
        </p:spPr>
        <p:txBody>
          <a:bodyPr wrap="none" rtlCol="0">
            <a:spAutoFit/>
          </a:bodyPr>
          <a:lstStyle/>
          <a:p>
            <a:r>
              <a:rPr lang="en-US" dirty="0"/>
              <a:t>The controller handler queries the database</a:t>
            </a:r>
          </a:p>
        </p:txBody>
      </p:sp>
      <p:sp>
        <p:nvSpPr>
          <p:cNvPr id="70" name="TextBox 69">
            <a:extLst>
              <a:ext uri="{FF2B5EF4-FFF2-40B4-BE49-F238E27FC236}">
                <a16:creationId xmlns:a16="http://schemas.microsoft.com/office/drawing/2014/main" id="{2436A5A8-3FDE-C31E-2AE0-9CD7BFA6C224}"/>
              </a:ext>
            </a:extLst>
          </p:cNvPr>
          <p:cNvSpPr txBox="1"/>
          <p:nvPr/>
        </p:nvSpPr>
        <p:spPr>
          <a:xfrm>
            <a:off x="3881877" y="5163782"/>
            <a:ext cx="4191212" cy="369332"/>
          </a:xfrm>
          <a:prstGeom prst="rect">
            <a:avLst/>
          </a:prstGeom>
          <a:noFill/>
        </p:spPr>
        <p:txBody>
          <a:bodyPr wrap="none" rtlCol="0">
            <a:spAutoFit/>
          </a:bodyPr>
          <a:lstStyle/>
          <a:p>
            <a:r>
              <a:rPr lang="en-US" dirty="0"/>
              <a:t>It builds a response from transformed data</a:t>
            </a:r>
          </a:p>
        </p:txBody>
      </p:sp>
      <p:pic>
        <p:nvPicPr>
          <p:cNvPr id="72" name="Picture 71">
            <a:extLst>
              <a:ext uri="{FF2B5EF4-FFF2-40B4-BE49-F238E27FC236}">
                <a16:creationId xmlns:a16="http://schemas.microsoft.com/office/drawing/2014/main" id="{9E280ECF-0BC0-74B0-21EA-EDC645C3FE38}"/>
              </a:ext>
            </a:extLst>
          </p:cNvPr>
          <p:cNvPicPr>
            <a:picLocks noChangeAspect="1"/>
          </p:cNvPicPr>
          <p:nvPr/>
        </p:nvPicPr>
        <p:blipFill>
          <a:blip r:embed="rId6"/>
          <a:stretch>
            <a:fillRect/>
          </a:stretch>
        </p:blipFill>
        <p:spPr>
          <a:xfrm>
            <a:off x="7344343" y="3549783"/>
            <a:ext cx="1638529" cy="838317"/>
          </a:xfrm>
          <a:prstGeom prst="rect">
            <a:avLst/>
          </a:prstGeom>
        </p:spPr>
      </p:pic>
      <p:sp>
        <p:nvSpPr>
          <p:cNvPr id="73" name="TextBox 72">
            <a:extLst>
              <a:ext uri="{FF2B5EF4-FFF2-40B4-BE49-F238E27FC236}">
                <a16:creationId xmlns:a16="http://schemas.microsoft.com/office/drawing/2014/main" id="{6E2FE486-7EC6-7542-D7E8-9D9DC6152930}"/>
              </a:ext>
            </a:extLst>
          </p:cNvPr>
          <p:cNvSpPr txBox="1"/>
          <p:nvPr/>
        </p:nvSpPr>
        <p:spPr>
          <a:xfrm>
            <a:off x="4142041" y="4893028"/>
            <a:ext cx="3899337" cy="369332"/>
          </a:xfrm>
          <a:prstGeom prst="rect">
            <a:avLst/>
          </a:prstGeom>
          <a:noFill/>
        </p:spPr>
        <p:txBody>
          <a:bodyPr wrap="none" rtlCol="0">
            <a:spAutoFit/>
          </a:bodyPr>
          <a:lstStyle/>
          <a:p>
            <a:r>
              <a:rPr lang="en-US" dirty="0"/>
              <a:t>The response is dispatched to the client</a:t>
            </a:r>
          </a:p>
        </p:txBody>
      </p:sp>
      <p:grpSp>
        <p:nvGrpSpPr>
          <p:cNvPr id="79" name="Group 78">
            <a:extLst>
              <a:ext uri="{FF2B5EF4-FFF2-40B4-BE49-F238E27FC236}">
                <a16:creationId xmlns:a16="http://schemas.microsoft.com/office/drawing/2014/main" id="{921EE5EC-4FC0-2138-AA37-8B70948310B1}"/>
              </a:ext>
            </a:extLst>
          </p:cNvPr>
          <p:cNvGrpSpPr/>
          <p:nvPr/>
        </p:nvGrpSpPr>
        <p:grpSpPr>
          <a:xfrm>
            <a:off x="1797320" y="2181059"/>
            <a:ext cx="5814257" cy="1725599"/>
            <a:chOff x="1797320" y="2181059"/>
            <a:chExt cx="5814257" cy="1725599"/>
          </a:xfrm>
        </p:grpSpPr>
        <p:sp>
          <p:nvSpPr>
            <p:cNvPr id="76" name="TextBox 75">
              <a:extLst>
                <a:ext uri="{FF2B5EF4-FFF2-40B4-BE49-F238E27FC236}">
                  <a16:creationId xmlns:a16="http://schemas.microsoft.com/office/drawing/2014/main" id="{19A59033-32E9-3020-8B11-626BAE7A4FCC}"/>
                </a:ext>
              </a:extLst>
            </p:cNvPr>
            <p:cNvSpPr txBox="1"/>
            <p:nvPr/>
          </p:nvSpPr>
          <p:spPr>
            <a:xfrm>
              <a:off x="2262902" y="2336879"/>
              <a:ext cx="774516" cy="276999"/>
            </a:xfrm>
            <a:prstGeom prst="rect">
              <a:avLst/>
            </a:prstGeom>
            <a:noFill/>
          </p:spPr>
          <p:txBody>
            <a:bodyPr wrap="square" rtlCol="0">
              <a:spAutoFit/>
            </a:bodyPr>
            <a:lstStyle/>
            <a:p>
              <a:r>
                <a:rPr lang="en-US" sz="1200" dirty="0">
                  <a:solidFill>
                    <a:schemeClr val="bg1"/>
                  </a:solidFill>
                </a:rPr>
                <a:t>Hello!</a:t>
              </a:r>
            </a:p>
          </p:txBody>
        </p:sp>
        <p:sp>
          <p:nvSpPr>
            <p:cNvPr id="77" name="TextBox 76">
              <a:extLst>
                <a:ext uri="{FF2B5EF4-FFF2-40B4-BE49-F238E27FC236}">
                  <a16:creationId xmlns:a16="http://schemas.microsoft.com/office/drawing/2014/main" id="{CBADA63A-F538-1976-B2C0-C90C60E0BD7D}"/>
                </a:ext>
              </a:extLst>
            </p:cNvPr>
            <p:cNvSpPr txBox="1"/>
            <p:nvPr/>
          </p:nvSpPr>
          <p:spPr>
            <a:xfrm>
              <a:off x="1797320" y="2983328"/>
              <a:ext cx="1534598" cy="923330"/>
            </a:xfrm>
            <a:prstGeom prst="rect">
              <a:avLst/>
            </a:prstGeom>
            <a:noFill/>
          </p:spPr>
          <p:txBody>
            <a:bodyPr wrap="square" rtlCol="0">
              <a:spAutoFit/>
            </a:bodyPr>
            <a:lstStyle/>
            <a:p>
              <a:r>
                <a:rPr lang="en-US" dirty="0">
                  <a:solidFill>
                    <a:schemeClr val="bg1"/>
                  </a:solidFill>
                </a:rPr>
                <a:t>Useful and interesting data</a:t>
              </a:r>
            </a:p>
          </p:txBody>
        </p:sp>
        <p:sp>
          <p:nvSpPr>
            <p:cNvPr id="78" name="TextBox 77">
              <a:extLst>
                <a:ext uri="{FF2B5EF4-FFF2-40B4-BE49-F238E27FC236}">
                  <a16:creationId xmlns:a16="http://schemas.microsoft.com/office/drawing/2014/main" id="{634C7AD8-F9F5-2225-EF40-A4995D389BA9}"/>
                </a:ext>
              </a:extLst>
            </p:cNvPr>
            <p:cNvSpPr txBox="1"/>
            <p:nvPr/>
          </p:nvSpPr>
          <p:spPr>
            <a:xfrm>
              <a:off x="4267383" y="2181059"/>
              <a:ext cx="3344194" cy="923330"/>
            </a:xfrm>
            <a:prstGeom prst="rect">
              <a:avLst/>
            </a:prstGeom>
            <a:noFill/>
          </p:spPr>
          <p:txBody>
            <a:bodyPr wrap="square" rtlCol="0">
              <a:spAutoFit/>
            </a:bodyPr>
            <a:lstStyle/>
            <a:p>
              <a:r>
                <a:rPr lang="en-US" dirty="0"/>
                <a:t>The client parses the response and renders it on the user interface</a:t>
              </a:r>
            </a:p>
          </p:txBody>
        </p:sp>
      </p:grpSp>
      <p:sp>
        <p:nvSpPr>
          <p:cNvPr id="2" name="TextBox 1">
            <a:extLst>
              <a:ext uri="{FF2B5EF4-FFF2-40B4-BE49-F238E27FC236}">
                <a16:creationId xmlns:a16="http://schemas.microsoft.com/office/drawing/2014/main" id="{4DA606AE-481C-00AA-76E1-985DF5555298}"/>
              </a:ext>
            </a:extLst>
          </p:cNvPr>
          <p:cNvSpPr txBox="1"/>
          <p:nvPr/>
        </p:nvSpPr>
        <p:spPr>
          <a:xfrm>
            <a:off x="1731858" y="98451"/>
            <a:ext cx="5679953" cy="646331"/>
          </a:xfrm>
          <a:prstGeom prst="rect">
            <a:avLst/>
          </a:prstGeom>
          <a:noFill/>
        </p:spPr>
        <p:txBody>
          <a:bodyPr wrap="none" rtlCol="0">
            <a:spAutoFit/>
          </a:bodyPr>
          <a:lstStyle/>
          <a:p>
            <a:r>
              <a:rPr lang="en-US" sz="3600" dirty="0"/>
              <a:t>Client-Server Communication</a:t>
            </a:r>
          </a:p>
        </p:txBody>
      </p:sp>
    </p:spTree>
    <p:extLst>
      <p:ext uri="{BB962C8B-B14F-4D97-AF65-F5344CB8AC3E}">
        <p14:creationId xmlns:p14="http://schemas.microsoft.com/office/powerpoint/2010/main" val="27872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accel="50000" decel="50000" fill="hold" nodeType="withEffect">
                                  <p:stCondLst>
                                    <p:cond delay="0"/>
                                  </p:stCondLst>
                                  <p:childTnLst>
                                    <p:animMotion origin="layout" path="M 1.875E-6 -3.7037E-7 L 0.17305 -0.00787 " pathEditMode="relative" rAng="0" ptsTypes="AA">
                                      <p:cBhvr>
                                        <p:cTn id="15" dur="2000" fill="hold"/>
                                        <p:tgtEl>
                                          <p:spTgt spid="22"/>
                                        </p:tgtEl>
                                        <p:attrNameLst>
                                          <p:attrName>ppt_x</p:attrName>
                                          <p:attrName>ppt_y</p:attrName>
                                        </p:attrNameLst>
                                      </p:cBhvr>
                                      <p:rCtr x="8646" y="-394"/>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17305 -0.00787 L 0.43763 -0.3919 " pathEditMode="relative" rAng="0" ptsTypes="AA">
                                      <p:cBhvr>
                                        <p:cTn id="19" dur="1000" fill="hold"/>
                                        <p:tgtEl>
                                          <p:spTgt spid="22"/>
                                        </p:tgtEl>
                                        <p:attrNameLst>
                                          <p:attrName>ppt_x</p:attrName>
                                          <p:attrName>ppt_y</p:attrName>
                                        </p:attrNameLst>
                                      </p:cBhvr>
                                      <p:rCtr x="13229" y="-19213"/>
                                    </p:animMotion>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xit" presetSubtype="0" fill="hold" grpId="1"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43763 -0.3919 L 0.43646 -0.23727 " pathEditMode="relative" rAng="0" ptsTypes="AA">
                                      <p:cBhvr>
                                        <p:cTn id="29" dur="1000" fill="hold"/>
                                        <p:tgtEl>
                                          <p:spTgt spid="22"/>
                                        </p:tgtEl>
                                        <p:attrNameLst>
                                          <p:attrName>ppt_x</p:attrName>
                                          <p:attrName>ppt_y</p:attrName>
                                        </p:attrNameLst>
                                      </p:cBhvr>
                                      <p:rCtr x="104" y="7731"/>
                                    </p:animMotion>
                                  </p:childTnLst>
                                </p:cTn>
                              </p:par>
                              <p:par>
                                <p:cTn id="30" presetID="10" presetClass="exit" presetSubtype="0" fill="hold" grpId="1" nodeType="with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0.43645 -0.23726 L 0.43437 -0.07546 " pathEditMode="relative" rAng="0" ptsTypes="AA">
                                      <p:cBhvr>
                                        <p:cTn id="39" dur="1000" fill="hold"/>
                                        <p:tgtEl>
                                          <p:spTgt spid="22"/>
                                        </p:tgtEl>
                                        <p:attrNameLst>
                                          <p:attrName>ppt_x</p:attrName>
                                          <p:attrName>ppt_y</p:attrName>
                                        </p:attrNameLst>
                                      </p:cBhvr>
                                      <p:rCtr x="-39" y="7500"/>
                                    </p:animMotion>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xit" presetSubtype="0" fill="hold" grpId="1" nodeType="with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0.43437 -0.07546 L 0.43437 0.07269 " pathEditMode="relative" rAng="0" ptsTypes="AA">
                                      <p:cBhvr>
                                        <p:cTn id="49" dur="1000" fill="hold"/>
                                        <p:tgtEl>
                                          <p:spTgt spid="22"/>
                                        </p:tgtEl>
                                        <p:attrNameLst>
                                          <p:attrName>ppt_x</p:attrName>
                                          <p:attrName>ppt_y</p:attrName>
                                        </p:attrNameLst>
                                      </p:cBhvr>
                                      <p:rCtr x="0" y="7407"/>
                                    </p:animMotion>
                                  </p:childTnLst>
                                </p:cTn>
                              </p:par>
                              <p:par>
                                <p:cTn id="50" presetID="10" presetClass="exit" presetSubtype="0" fill="hold" grpId="1" nodeType="withEffect">
                                  <p:stCondLst>
                                    <p:cond delay="0"/>
                                  </p:stCondLst>
                                  <p:childTnLst>
                                    <p:animEffect transition="out" filter="fade">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up)">
                                      <p:cBhvr>
                                        <p:cTn id="71" dur="500"/>
                                        <p:tgtEl>
                                          <p:spTgt spid="6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xit" presetSubtype="0" fill="hold" grpId="1" nodeType="with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22" presetClass="exit" presetSubtype="1" fill="hold" grpId="1" nodeType="withEffect">
                                  <p:stCondLst>
                                    <p:cond delay="0"/>
                                  </p:stCondLst>
                                  <p:childTnLst>
                                    <p:animEffect transition="out" filter="wipe(up)">
                                      <p:cBhvr>
                                        <p:cTn id="81" dur="500"/>
                                        <p:tgtEl>
                                          <p:spTgt spid="68"/>
                                        </p:tgtEl>
                                      </p:cBhvr>
                                    </p:animEffect>
                                    <p:set>
                                      <p:cBhvr>
                                        <p:cTn id="82" dur="1" fill="hold">
                                          <p:stCondLst>
                                            <p:cond delay="499"/>
                                          </p:stCondLst>
                                        </p:cTn>
                                        <p:tgtEl>
                                          <p:spTgt spid="68"/>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1.25E-6 -3.7037E-6 L -0.28229 -0.01828 " pathEditMode="relative" rAng="0" ptsTypes="AA">
                                      <p:cBhvr>
                                        <p:cTn id="92" dur="1500" fill="hold"/>
                                        <p:tgtEl>
                                          <p:spTgt spid="72"/>
                                        </p:tgtEl>
                                        <p:attrNameLst>
                                          <p:attrName>ppt_x</p:attrName>
                                          <p:attrName>ppt_y</p:attrName>
                                        </p:attrNameLst>
                                      </p:cBhvr>
                                      <p:rCtr x="-14115" y="-926"/>
                                    </p:animMotion>
                                  </p:childTnLst>
                                </p:cTn>
                              </p:par>
                              <p:par>
                                <p:cTn id="93" presetID="10" presetClass="exit" presetSubtype="0" fill="hold" grpId="1" nodeType="withEffect">
                                  <p:stCondLst>
                                    <p:cond delay="0"/>
                                  </p:stCondLst>
                                  <p:childTnLst>
                                    <p:animEffect transition="out" filter="fade">
                                      <p:cBhvr>
                                        <p:cTn id="94" dur="500"/>
                                        <p:tgtEl>
                                          <p:spTgt spid="70"/>
                                        </p:tgtEl>
                                      </p:cBhvr>
                                    </p:animEffect>
                                    <p:set>
                                      <p:cBhvr>
                                        <p:cTn id="95" dur="1" fill="hold">
                                          <p:stCondLst>
                                            <p:cond delay="499"/>
                                          </p:stCondLst>
                                        </p:cTn>
                                        <p:tgtEl>
                                          <p:spTgt spid="70"/>
                                        </p:tgtEl>
                                        <p:attrNameLst>
                                          <p:attrName>style.visibility</p:attrName>
                                        </p:attrNameLst>
                                      </p:cBhvr>
                                      <p:to>
                                        <p:strVal val="hidden"/>
                                      </p:to>
                                    </p:set>
                                  </p:childTnLst>
                                </p:cTn>
                              </p:par>
                              <p:par>
                                <p:cTn id="96" presetID="22" presetClass="exit" presetSubtype="4" fill="hold" nodeType="withEffect">
                                  <p:stCondLst>
                                    <p:cond delay="0"/>
                                  </p:stCondLst>
                                  <p:childTnLst>
                                    <p:animEffect transition="out" filter="wipe(down)">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par>
                                <p:cTn id="99" presetID="10" presetClass="entr" presetSubtype="0" fill="hold" grpId="0" nodeType="with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fade">
                                      <p:cBhvr>
                                        <p:cTn id="101" dur="500"/>
                                        <p:tgtEl>
                                          <p:spTgt spid="7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fade">
                                      <p:cBhvr>
                                        <p:cTn id="106" dur="500"/>
                                        <p:tgtEl>
                                          <p:spTgt spid="79"/>
                                        </p:tgtEl>
                                      </p:cBhvr>
                                    </p:animEffect>
                                  </p:childTnLst>
                                </p:cTn>
                              </p:par>
                              <p:par>
                                <p:cTn id="107" presetID="10" presetClass="exit" presetSubtype="0" fill="hold" nodeType="withEffect">
                                  <p:stCondLst>
                                    <p:cond delay="0"/>
                                  </p:stCondLst>
                                  <p:childTnLst>
                                    <p:animEffect transition="out" filter="fade">
                                      <p:cBhvr>
                                        <p:cTn id="108" dur="500"/>
                                        <p:tgtEl>
                                          <p:spTgt spid="72"/>
                                        </p:tgtEl>
                                      </p:cBhvr>
                                    </p:animEffect>
                                    <p:set>
                                      <p:cBhvr>
                                        <p:cTn id="109" dur="1" fill="hold">
                                          <p:stCondLst>
                                            <p:cond delay="499"/>
                                          </p:stCondLst>
                                        </p:cTn>
                                        <p:tgtEl>
                                          <p:spTgt spid="72"/>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73"/>
                                        </p:tgtEl>
                                      </p:cBhvr>
                                    </p:animEffect>
                                    <p:set>
                                      <p:cBhvr>
                                        <p:cTn id="112"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3" grpId="0"/>
      <p:bldP spid="23" grpId="1"/>
      <p:bldP spid="24" grpId="0"/>
      <p:bldP spid="24" grpId="1"/>
      <p:bldP spid="25" grpId="0"/>
      <p:bldP spid="25" grpId="1"/>
      <p:bldP spid="26" grpId="0"/>
      <p:bldP spid="26" grpId="1"/>
      <p:bldP spid="68" grpId="0" animBg="1"/>
      <p:bldP spid="68" grpId="1" animBg="1"/>
      <p:bldP spid="69" grpId="0"/>
      <p:bldP spid="69" grpId="1"/>
      <p:bldP spid="70" grpId="0"/>
      <p:bldP spid="70" grpId="1"/>
      <p:bldP spid="73" grpId="0"/>
      <p:bldP spid="73" grpId="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Browser Extension</a:t>
            </a:r>
            <a:endParaRPr lang="en-US"/>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459095"/>
            <a:ext cx="10515600" cy="3107059"/>
          </a:xfrm>
        </p:spPr>
        <p:txBody>
          <a:bodyPr vert="horz" lIns="91440" tIns="45720" rIns="91440" bIns="45720" rtlCol="0" anchor="t">
            <a:normAutofit/>
          </a:bodyPr>
          <a:lstStyle/>
          <a:p>
            <a:pPr marL="0" indent="0">
              <a:lnSpc>
                <a:spcPct val="100000"/>
              </a:lnSpc>
              <a:spcAft>
                <a:spcPts val="500"/>
              </a:spcAft>
              <a:buNone/>
            </a:pPr>
            <a:r>
              <a:rPr lang="en-US" sz="1600">
                <a:latin typeface="Verdana"/>
                <a:ea typeface="Verdana"/>
                <a:cs typeface="Calibri"/>
              </a:rPr>
              <a:t>Rendering the browser extension is like rendering a webpage. It uses:</a:t>
            </a:r>
          </a:p>
          <a:p>
            <a:pPr>
              <a:lnSpc>
                <a:spcPct val="100000"/>
              </a:lnSpc>
              <a:spcAft>
                <a:spcPts val="500"/>
              </a:spcAft>
            </a:pPr>
            <a:r>
              <a:rPr lang="en-US" sz="1600" b="1">
                <a:latin typeface="Verdana"/>
                <a:ea typeface="Verdana"/>
                <a:cs typeface="Calibri"/>
              </a:rPr>
              <a:t>Hypertext Markup Language (HTML)</a:t>
            </a:r>
            <a:r>
              <a:rPr lang="en-US" sz="1600">
                <a:latin typeface="Verdana"/>
                <a:ea typeface="Verdana"/>
                <a:cs typeface="Calibri"/>
              </a:rPr>
              <a:t> to define the structure of UI elements.</a:t>
            </a:r>
          </a:p>
          <a:p>
            <a:pPr>
              <a:lnSpc>
                <a:spcPct val="100000"/>
              </a:lnSpc>
              <a:spcAft>
                <a:spcPts val="500"/>
              </a:spcAft>
            </a:pPr>
            <a:r>
              <a:rPr lang="en-US" sz="1600" b="1">
                <a:latin typeface="Verdana"/>
                <a:ea typeface="Verdana"/>
                <a:cs typeface="Calibri"/>
              </a:rPr>
              <a:t>Cascading Style Sheets (CSS)</a:t>
            </a:r>
            <a:r>
              <a:rPr lang="en-US" sz="1600">
                <a:latin typeface="Verdana"/>
                <a:ea typeface="Verdana"/>
                <a:cs typeface="Calibri"/>
              </a:rPr>
              <a:t> to stylize the elements.</a:t>
            </a:r>
          </a:p>
          <a:p>
            <a:pPr>
              <a:lnSpc>
                <a:spcPct val="100000"/>
              </a:lnSpc>
              <a:spcAft>
                <a:spcPts val="500"/>
              </a:spcAft>
            </a:pPr>
            <a:r>
              <a:rPr lang="en-US" sz="1600" b="1">
                <a:latin typeface="Verdana"/>
                <a:ea typeface="Verdana"/>
                <a:cs typeface="Calibri"/>
              </a:rPr>
              <a:t>TypeScript (compiles to JavaScript)</a:t>
            </a:r>
            <a:r>
              <a:rPr lang="en-US" sz="1600">
                <a:latin typeface="Verdana"/>
                <a:ea typeface="Verdana"/>
                <a:cs typeface="Calibri"/>
              </a:rPr>
              <a:t> to add functionality to those elements.</a:t>
            </a:r>
          </a:p>
          <a:p>
            <a:pPr marL="0" indent="0">
              <a:lnSpc>
                <a:spcPct val="100000"/>
              </a:lnSpc>
              <a:spcAft>
                <a:spcPts val="500"/>
              </a:spcAft>
              <a:buNone/>
            </a:pPr>
            <a:endParaRPr lang="en-US" sz="1600">
              <a:latin typeface="Verdana"/>
              <a:ea typeface="Verdana"/>
              <a:cs typeface="Calibri"/>
            </a:endParaRPr>
          </a:p>
          <a:p>
            <a:pPr marL="0" indent="0">
              <a:lnSpc>
                <a:spcPct val="100000"/>
              </a:lnSpc>
              <a:spcAft>
                <a:spcPts val="500"/>
              </a:spcAft>
              <a:buNone/>
            </a:pPr>
            <a:r>
              <a:rPr lang="en-US" sz="1600">
                <a:latin typeface="Verdana"/>
                <a:ea typeface="Verdana"/>
                <a:cs typeface="Calibri"/>
              </a:rPr>
              <a:t>We use Mozilla's </a:t>
            </a:r>
            <a:r>
              <a:rPr lang="en-US" sz="1600" b="1">
                <a:latin typeface="Verdana"/>
                <a:ea typeface="Verdana"/>
                <a:cs typeface="Calibri"/>
              </a:rPr>
              <a:t>Browser API</a:t>
            </a:r>
            <a:r>
              <a:rPr lang="en-US" sz="1600">
                <a:latin typeface="Verdana"/>
                <a:ea typeface="Verdana"/>
                <a:cs typeface="Calibri"/>
              </a:rPr>
              <a:t> to access additional features, such as persistent storage.</a:t>
            </a:r>
            <a:endParaRPr lang="en-US"/>
          </a:p>
          <a:p>
            <a:pPr marL="0" indent="0">
              <a:lnSpc>
                <a:spcPct val="100000"/>
              </a:lnSpc>
              <a:spcAft>
                <a:spcPts val="500"/>
              </a:spcAft>
              <a:buNone/>
            </a:pPr>
            <a:r>
              <a:rPr lang="en-US" sz="1600">
                <a:latin typeface="Verdana"/>
                <a:ea typeface="Verdana"/>
                <a:cs typeface="Calibri"/>
              </a:rPr>
              <a:t>We do not use any front-end frameworks (e.g., Angular, React) for rendering UI. </a:t>
            </a:r>
          </a:p>
        </p:txBody>
      </p:sp>
      <p:pic>
        <p:nvPicPr>
          <p:cNvPr id="5" name="Picture 5" descr="Logo, icon&#10;&#10;Description automatically generated">
            <a:extLst>
              <a:ext uri="{FF2B5EF4-FFF2-40B4-BE49-F238E27FC236}">
                <a16:creationId xmlns:a16="http://schemas.microsoft.com/office/drawing/2014/main" id="{87A634DA-6CAD-5CD6-FC74-1EFE87108C1F}"/>
              </a:ext>
            </a:extLst>
          </p:cNvPr>
          <p:cNvPicPr>
            <a:picLocks noChangeAspect="1"/>
          </p:cNvPicPr>
          <p:nvPr/>
        </p:nvPicPr>
        <p:blipFill>
          <a:blip r:embed="rId2"/>
          <a:stretch>
            <a:fillRect/>
          </a:stretch>
        </p:blipFill>
        <p:spPr>
          <a:xfrm>
            <a:off x="3419536" y="4608532"/>
            <a:ext cx="1552575" cy="1962150"/>
          </a:xfrm>
          <a:prstGeom prst="rect">
            <a:avLst/>
          </a:prstGeom>
        </p:spPr>
      </p:pic>
      <p:pic>
        <p:nvPicPr>
          <p:cNvPr id="6" name="Picture 6">
            <a:extLst>
              <a:ext uri="{FF2B5EF4-FFF2-40B4-BE49-F238E27FC236}">
                <a16:creationId xmlns:a16="http://schemas.microsoft.com/office/drawing/2014/main" id="{641F493E-68B2-3197-04AC-340170BD3523}"/>
              </a:ext>
            </a:extLst>
          </p:cNvPr>
          <p:cNvPicPr>
            <a:picLocks noChangeAspect="1"/>
          </p:cNvPicPr>
          <p:nvPr/>
        </p:nvPicPr>
        <p:blipFill>
          <a:blip r:embed="rId3"/>
          <a:stretch>
            <a:fillRect/>
          </a:stretch>
        </p:blipFill>
        <p:spPr>
          <a:xfrm>
            <a:off x="5223257" y="4566152"/>
            <a:ext cx="1552575" cy="2124075"/>
          </a:xfrm>
          <a:prstGeom prst="rect">
            <a:avLst/>
          </a:prstGeom>
        </p:spPr>
      </p:pic>
      <p:pic>
        <p:nvPicPr>
          <p:cNvPr id="7" name="Picture 7" descr="A picture containing text, clipart&#10;&#10;Description automatically generated">
            <a:extLst>
              <a:ext uri="{FF2B5EF4-FFF2-40B4-BE49-F238E27FC236}">
                <a16:creationId xmlns:a16="http://schemas.microsoft.com/office/drawing/2014/main" id="{8C9C17A6-872B-825C-6A61-AB06D6BC73B4}"/>
              </a:ext>
            </a:extLst>
          </p:cNvPr>
          <p:cNvPicPr>
            <a:picLocks noChangeAspect="1"/>
          </p:cNvPicPr>
          <p:nvPr/>
        </p:nvPicPr>
        <p:blipFill>
          <a:blip r:embed="rId4"/>
          <a:stretch>
            <a:fillRect/>
          </a:stretch>
        </p:blipFill>
        <p:spPr>
          <a:xfrm>
            <a:off x="7249550" y="4756170"/>
            <a:ext cx="1666875" cy="1666875"/>
          </a:xfrm>
          <a:prstGeom prst="rect">
            <a:avLst/>
          </a:prstGeom>
        </p:spPr>
      </p:pic>
    </p:spTree>
    <p:extLst>
      <p:ext uri="{BB962C8B-B14F-4D97-AF65-F5344CB8AC3E}">
        <p14:creationId xmlns:p14="http://schemas.microsoft.com/office/powerpoint/2010/main" val="39713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dirty="0">
                <a:latin typeface="Verdana"/>
                <a:ea typeface="Verdana"/>
                <a:cs typeface="Calibri Light"/>
              </a:rPr>
              <a:t>Deployment: Back End</a:t>
            </a:r>
            <a:endParaRPr lang="en-US" dirty="0"/>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459094"/>
            <a:ext cx="4410075" cy="4663409"/>
          </a:xfrm>
        </p:spPr>
        <p:txBody>
          <a:bodyPr vert="horz" lIns="91440" tIns="45720" rIns="91440" bIns="45720" rtlCol="0" anchor="t">
            <a:normAutofit/>
          </a:bodyPr>
          <a:lstStyle/>
          <a:p>
            <a:pPr marL="285750" indent="-285750">
              <a:lnSpc>
                <a:spcPct val="100000"/>
              </a:lnSpc>
              <a:spcAft>
                <a:spcPts val="500"/>
              </a:spcAft>
            </a:pPr>
            <a:r>
              <a:rPr lang="en-US" sz="1600" dirty="0">
                <a:latin typeface="Verdana"/>
                <a:ea typeface="Verdana"/>
                <a:cs typeface="Calibri"/>
              </a:rPr>
              <a:t>We purchased a </a:t>
            </a:r>
            <a:r>
              <a:rPr lang="en-US" sz="1600" b="1" dirty="0">
                <a:latin typeface="Verdana"/>
                <a:ea typeface="Verdana"/>
                <a:cs typeface="Calibri"/>
              </a:rPr>
              <a:t>Virtual Private Server</a:t>
            </a:r>
            <a:r>
              <a:rPr lang="en-US" sz="1600" dirty="0">
                <a:latin typeface="Verdana"/>
                <a:ea typeface="Verdana"/>
                <a:cs typeface="Calibri"/>
              </a:rPr>
              <a:t> allocation from </a:t>
            </a:r>
            <a:r>
              <a:rPr lang="en-US" sz="1600" dirty="0" err="1">
                <a:latin typeface="Verdana"/>
                <a:ea typeface="Verdana"/>
                <a:cs typeface="Calibri"/>
              </a:rPr>
              <a:t>Kamatera</a:t>
            </a:r>
            <a:r>
              <a:rPr lang="en-US" sz="1600" dirty="0">
                <a:latin typeface="Verdana"/>
                <a:ea typeface="Verdana"/>
                <a:cs typeface="Calibri"/>
              </a:rPr>
              <a:t>.</a:t>
            </a:r>
          </a:p>
          <a:p>
            <a:pPr marL="285750" indent="-285750">
              <a:lnSpc>
                <a:spcPct val="100000"/>
              </a:lnSpc>
              <a:spcAft>
                <a:spcPts val="500"/>
              </a:spcAft>
            </a:pPr>
            <a:r>
              <a:rPr lang="en-US" sz="1600" dirty="0">
                <a:latin typeface="Verdana"/>
                <a:ea typeface="Verdana"/>
                <a:cs typeface="Calibri"/>
              </a:rPr>
              <a:t>We purchased a domain from Domain.com.</a:t>
            </a:r>
          </a:p>
          <a:p>
            <a:pPr marL="285750" indent="-285750">
              <a:lnSpc>
                <a:spcPct val="100000"/>
              </a:lnSpc>
              <a:spcAft>
                <a:spcPts val="500"/>
              </a:spcAft>
            </a:pPr>
            <a:r>
              <a:rPr lang="en-US" sz="1600" dirty="0">
                <a:latin typeface="Verdana"/>
                <a:ea typeface="Verdana"/>
                <a:cs typeface="Calibri"/>
              </a:rPr>
              <a:t>We chose a minimal and inexpensive allocation.</a:t>
            </a:r>
          </a:p>
          <a:p>
            <a:pPr marL="285750" indent="-285750">
              <a:lnSpc>
                <a:spcPct val="100000"/>
              </a:lnSpc>
              <a:spcAft>
                <a:spcPts val="500"/>
              </a:spcAft>
            </a:pPr>
            <a:r>
              <a:rPr lang="en-US" sz="1600" dirty="0">
                <a:latin typeface="Verdana"/>
                <a:ea typeface="Verdana"/>
                <a:cs typeface="Calibri"/>
              </a:rPr>
              <a:t>Our server has minimum background resource consumption.</a:t>
            </a:r>
          </a:p>
          <a:p>
            <a:pPr marL="285750" indent="-285750">
              <a:lnSpc>
                <a:spcPct val="100000"/>
              </a:lnSpc>
              <a:spcAft>
                <a:spcPts val="500"/>
              </a:spcAft>
            </a:pPr>
            <a:r>
              <a:rPr lang="en-US" sz="1600" dirty="0">
                <a:latin typeface="Verdana"/>
                <a:ea typeface="Verdana"/>
                <a:cs typeface="Calibri"/>
              </a:rPr>
              <a:t>CPU usage averages 2.01%</a:t>
            </a:r>
          </a:p>
          <a:p>
            <a:pPr marL="285750" indent="-285750">
              <a:lnSpc>
                <a:spcPct val="100000"/>
              </a:lnSpc>
              <a:spcAft>
                <a:spcPts val="500"/>
              </a:spcAft>
            </a:pPr>
            <a:r>
              <a:rPr lang="en-US" sz="1600" dirty="0">
                <a:latin typeface="Verdana"/>
                <a:ea typeface="Verdana"/>
                <a:cs typeface="Calibri"/>
              </a:rPr>
              <a:t>RAM usage averages 108.71 MB.</a:t>
            </a:r>
          </a:p>
          <a:p>
            <a:pPr marL="285750" indent="-285750">
              <a:lnSpc>
                <a:spcPct val="100000"/>
              </a:lnSpc>
              <a:spcAft>
                <a:spcPts val="500"/>
              </a:spcAft>
            </a:pPr>
            <a:endParaRPr lang="en-US" sz="1600" dirty="0">
              <a:latin typeface="Verdana"/>
              <a:ea typeface="Verdana"/>
              <a:cs typeface="Calibri"/>
            </a:endParaRPr>
          </a:p>
        </p:txBody>
      </p:sp>
      <p:pic>
        <p:nvPicPr>
          <p:cNvPr id="1026" name="Picture 2">
            <a:extLst>
              <a:ext uri="{FF2B5EF4-FFF2-40B4-BE49-F238E27FC236}">
                <a16:creationId xmlns:a16="http://schemas.microsoft.com/office/drawing/2014/main" id="{B528AB8D-3337-C514-989B-C8A35D768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152" y="1366974"/>
            <a:ext cx="44100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4202AA-D2F8-C166-BE60-CF289F85A20D}"/>
              </a:ext>
            </a:extLst>
          </p:cNvPr>
          <p:cNvPicPr>
            <a:picLocks noChangeAspect="1"/>
          </p:cNvPicPr>
          <p:nvPr/>
        </p:nvPicPr>
        <p:blipFill>
          <a:blip r:embed="rId3"/>
          <a:stretch>
            <a:fillRect/>
          </a:stretch>
        </p:blipFill>
        <p:spPr>
          <a:xfrm>
            <a:off x="5638178" y="1798153"/>
            <a:ext cx="6296025" cy="4467225"/>
          </a:xfrm>
          <a:prstGeom prst="rect">
            <a:avLst/>
          </a:prstGeom>
        </p:spPr>
      </p:pic>
      <p:pic>
        <p:nvPicPr>
          <p:cNvPr id="8" name="Picture 7">
            <a:extLst>
              <a:ext uri="{FF2B5EF4-FFF2-40B4-BE49-F238E27FC236}">
                <a16:creationId xmlns:a16="http://schemas.microsoft.com/office/drawing/2014/main" id="{8172D476-C22E-28CF-1335-98AAF6CE9C13}"/>
              </a:ext>
            </a:extLst>
          </p:cNvPr>
          <p:cNvPicPr>
            <a:picLocks noChangeAspect="1"/>
          </p:cNvPicPr>
          <p:nvPr/>
        </p:nvPicPr>
        <p:blipFill>
          <a:blip r:embed="rId4"/>
          <a:stretch>
            <a:fillRect/>
          </a:stretch>
        </p:blipFill>
        <p:spPr>
          <a:xfrm>
            <a:off x="5485778" y="1798153"/>
            <a:ext cx="6448425" cy="4591050"/>
          </a:xfrm>
          <a:prstGeom prst="rect">
            <a:avLst/>
          </a:prstGeom>
        </p:spPr>
      </p:pic>
    </p:spTree>
    <p:extLst>
      <p:ext uri="{BB962C8B-B14F-4D97-AF65-F5344CB8AC3E}">
        <p14:creationId xmlns:p14="http://schemas.microsoft.com/office/powerpoint/2010/main" val="29119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xit" presetSubtype="0" fill="hold" nodeType="withEffect">
                                  <p:stCondLst>
                                    <p:cond delay="0"/>
                                  </p:stCondLst>
                                  <p:childTnLst>
                                    <p:animEffect transition="out" filter="fade">
                                      <p:cBhvr>
                                        <p:cTn id="25" dur="500"/>
                                        <p:tgtEl>
                                          <p:spTgt spid="1026"/>
                                        </p:tgtEl>
                                      </p:cBhvr>
                                    </p:animEffect>
                                    <p:set>
                                      <p:cBhvr>
                                        <p:cTn id="26" dur="1" fill="hold">
                                          <p:stCondLst>
                                            <p:cond delay="499"/>
                                          </p:stCondLst>
                                        </p:cTn>
                                        <p:tgtEl>
                                          <p:spTgt spid="10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dirty="0">
                <a:latin typeface="Verdana"/>
                <a:ea typeface="Verdana"/>
                <a:cs typeface="Calibri Light"/>
              </a:rPr>
              <a:t>Deployment: Front End</a:t>
            </a:r>
            <a:endParaRPr lang="en-US" dirty="0"/>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459095"/>
            <a:ext cx="10515600" cy="2287186"/>
          </a:xfrm>
        </p:spPr>
        <p:txBody>
          <a:bodyPr vert="horz" lIns="91440" tIns="45720" rIns="91440" bIns="45720" rtlCol="0" anchor="t">
            <a:normAutofit/>
          </a:bodyPr>
          <a:lstStyle/>
          <a:p>
            <a:pPr marL="285750" indent="-285750">
              <a:lnSpc>
                <a:spcPct val="100000"/>
              </a:lnSpc>
              <a:spcAft>
                <a:spcPts val="500"/>
              </a:spcAft>
            </a:pPr>
            <a:r>
              <a:rPr lang="en-US" sz="1600" dirty="0">
                <a:latin typeface="Verdana"/>
                <a:ea typeface="Verdana"/>
                <a:cs typeface="Calibri"/>
              </a:rPr>
              <a:t>Our landing page is visible at </a:t>
            </a:r>
            <a:r>
              <a:rPr lang="en-US" sz="1600" dirty="0">
                <a:latin typeface="Verdana"/>
                <a:ea typeface="Verdana"/>
                <a:cs typeface="Calibri"/>
                <a:hlinkClick r:id="rId2"/>
              </a:rPr>
              <a:t>http://commentanywhere.net</a:t>
            </a:r>
            <a:r>
              <a:rPr lang="en-US" sz="1600" dirty="0">
                <a:latin typeface="Verdana"/>
                <a:ea typeface="Verdana"/>
                <a:cs typeface="Calibri"/>
              </a:rPr>
              <a:t>. </a:t>
            </a:r>
          </a:p>
          <a:p>
            <a:pPr marL="285750" indent="-285750">
              <a:lnSpc>
                <a:spcPct val="100000"/>
              </a:lnSpc>
              <a:spcAft>
                <a:spcPts val="500"/>
              </a:spcAft>
            </a:pPr>
            <a:r>
              <a:rPr lang="en-US" sz="1600" dirty="0">
                <a:latin typeface="Verdana"/>
                <a:ea typeface="Verdana"/>
                <a:cs typeface="Calibri"/>
              </a:rPr>
              <a:t>This site hosts the download link for the alpha version of our browser extension</a:t>
            </a:r>
          </a:p>
          <a:p>
            <a:pPr marL="285750" indent="-285750">
              <a:lnSpc>
                <a:spcPct val="100000"/>
              </a:lnSpc>
              <a:spcAft>
                <a:spcPts val="500"/>
              </a:spcAft>
            </a:pPr>
            <a:r>
              <a:rPr lang="en-US" sz="1600" dirty="0">
                <a:latin typeface="Verdana"/>
                <a:ea typeface="Verdana"/>
                <a:cs typeface="Calibri"/>
              </a:rPr>
              <a:t>We submitted our extension on Mozilla’s developer portal.</a:t>
            </a:r>
          </a:p>
          <a:p>
            <a:pPr marL="285750" indent="-285750">
              <a:lnSpc>
                <a:spcPct val="100000"/>
              </a:lnSpc>
              <a:spcAft>
                <a:spcPts val="500"/>
              </a:spcAft>
            </a:pPr>
            <a:r>
              <a:rPr lang="en-US" sz="1600" dirty="0">
                <a:latin typeface="Verdana"/>
                <a:ea typeface="Verdana"/>
                <a:cs typeface="Calibri"/>
              </a:rPr>
              <a:t>When it finishes review, it will be added to the official “Addons for Firefox” collection.</a:t>
            </a:r>
          </a:p>
          <a:p>
            <a:pPr marL="285750" indent="-285750">
              <a:lnSpc>
                <a:spcPct val="100000"/>
              </a:lnSpc>
              <a:spcAft>
                <a:spcPts val="500"/>
              </a:spcAft>
            </a:pPr>
            <a:r>
              <a:rPr lang="en-US" sz="1600" dirty="0">
                <a:latin typeface="Verdana"/>
                <a:ea typeface="Verdana"/>
                <a:cs typeface="Calibri"/>
              </a:rPr>
              <a:t>We will be able to set up an update pipeline for updates.</a:t>
            </a:r>
          </a:p>
          <a:p>
            <a:pPr marL="285750" indent="-285750">
              <a:lnSpc>
                <a:spcPct val="100000"/>
              </a:lnSpc>
              <a:spcAft>
                <a:spcPts val="500"/>
              </a:spcAft>
            </a:pPr>
            <a:endParaRPr lang="en-US" sz="1600" dirty="0">
              <a:latin typeface="Verdana"/>
              <a:ea typeface="Verdana"/>
              <a:cs typeface="Calibri"/>
            </a:endParaRPr>
          </a:p>
        </p:txBody>
      </p:sp>
      <p:pic>
        <p:nvPicPr>
          <p:cNvPr id="4" name="Picture 7" descr="Graphical user interface, application, PowerPoint&#10;&#10;Description automatically generated">
            <a:extLst>
              <a:ext uri="{FF2B5EF4-FFF2-40B4-BE49-F238E27FC236}">
                <a16:creationId xmlns:a16="http://schemas.microsoft.com/office/drawing/2014/main" id="{48310D5E-4BDE-2103-90C0-67109BC55D63}"/>
              </a:ext>
            </a:extLst>
          </p:cNvPr>
          <p:cNvPicPr>
            <a:picLocks noChangeAspect="1"/>
          </p:cNvPicPr>
          <p:nvPr/>
        </p:nvPicPr>
        <p:blipFill>
          <a:blip r:embed="rId3"/>
          <a:stretch>
            <a:fillRect/>
          </a:stretch>
        </p:blipFill>
        <p:spPr>
          <a:xfrm>
            <a:off x="1522071" y="4064827"/>
            <a:ext cx="9147857" cy="2277917"/>
          </a:xfrm>
          <a:prstGeom prst="rect">
            <a:avLst/>
          </a:prstGeom>
        </p:spPr>
      </p:pic>
    </p:spTree>
    <p:extLst>
      <p:ext uri="{BB962C8B-B14F-4D97-AF65-F5344CB8AC3E}">
        <p14:creationId xmlns:p14="http://schemas.microsoft.com/office/powerpoint/2010/main" val="25716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841496" y="2925080"/>
            <a:ext cx="10515600" cy="1000788"/>
          </a:xfrm>
        </p:spPr>
        <p:txBody>
          <a:bodyPr>
            <a:normAutofit/>
          </a:bodyPr>
          <a:lstStyle/>
          <a:p>
            <a:pPr algn="ctr"/>
            <a:r>
              <a:rPr lang="en-US" sz="5400" dirty="0">
                <a:latin typeface="Verdana"/>
                <a:ea typeface="Verdana"/>
                <a:cs typeface="Calibri Light"/>
                <a:hlinkClick r:id="rId2"/>
              </a:rPr>
              <a:t>Demo Video</a:t>
            </a:r>
            <a:endParaRPr lang="en-US" dirty="0"/>
          </a:p>
        </p:txBody>
      </p:sp>
    </p:spTree>
    <p:extLst>
      <p:ext uri="{BB962C8B-B14F-4D97-AF65-F5344CB8AC3E}">
        <p14:creationId xmlns:p14="http://schemas.microsoft.com/office/powerpoint/2010/main" val="2254224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Code Metrics: Front End </a:t>
            </a:r>
            <a:r>
              <a:rPr lang="en-US" sz="2800" dirty="0" err="1">
                <a:latin typeface="Verdana" panose="020B0604030504040204" pitchFamily="34" charset="0"/>
                <a:ea typeface="Verdana" panose="020B0604030504040204" pitchFamily="34" charset="0"/>
                <a:cs typeface="Aldhabi" panose="01000000000000000000" pitchFamily="2" charset="-78"/>
              </a:rPr>
              <a:t>Cloc</a:t>
            </a:r>
            <a:endParaRPr lang="en-US" sz="2800" dirty="0">
              <a:latin typeface="Verdana" panose="020B0604030504040204" pitchFamily="34" charset="0"/>
              <a:ea typeface="Verdana" panose="020B0604030504040204" pitchFamily="34" charset="0"/>
              <a:cs typeface="Aldhabi" panose="01000000000000000000" pitchFamily="2" charset="-78"/>
            </a:endParaRPr>
          </a:p>
        </p:txBody>
      </p:sp>
      <p:pic>
        <p:nvPicPr>
          <p:cNvPr id="6" name="Picture 5">
            <a:extLst>
              <a:ext uri="{FF2B5EF4-FFF2-40B4-BE49-F238E27FC236}">
                <a16:creationId xmlns:a16="http://schemas.microsoft.com/office/drawing/2014/main" id="{FB88D3D4-748A-35D2-485E-CCCA6A315B9C}"/>
              </a:ext>
            </a:extLst>
          </p:cNvPr>
          <p:cNvPicPr>
            <a:picLocks noChangeAspect="1"/>
          </p:cNvPicPr>
          <p:nvPr/>
        </p:nvPicPr>
        <p:blipFill>
          <a:blip r:embed="rId2"/>
          <a:stretch>
            <a:fillRect/>
          </a:stretch>
        </p:blipFill>
        <p:spPr>
          <a:xfrm>
            <a:off x="505775" y="2291535"/>
            <a:ext cx="11180449" cy="2274930"/>
          </a:xfrm>
          <a:prstGeom prst="rect">
            <a:avLst/>
          </a:prstGeom>
        </p:spPr>
      </p:pic>
    </p:spTree>
    <p:extLst>
      <p:ext uri="{BB962C8B-B14F-4D97-AF65-F5344CB8AC3E}">
        <p14:creationId xmlns:p14="http://schemas.microsoft.com/office/powerpoint/2010/main" val="2400245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Code Metrics: Back End </a:t>
            </a:r>
            <a:r>
              <a:rPr lang="en-US" sz="2800" dirty="0" err="1">
                <a:latin typeface="Verdana" panose="020B0604030504040204" pitchFamily="34" charset="0"/>
                <a:ea typeface="Verdana" panose="020B0604030504040204" pitchFamily="34" charset="0"/>
                <a:cs typeface="Aldhabi" panose="01000000000000000000" pitchFamily="2" charset="-78"/>
              </a:rPr>
              <a:t>Cloc</a:t>
            </a:r>
            <a:endParaRPr lang="en-US" sz="2800" dirty="0">
              <a:latin typeface="Verdana" panose="020B0604030504040204" pitchFamily="34" charset="0"/>
              <a:ea typeface="Verdana" panose="020B0604030504040204" pitchFamily="34" charset="0"/>
              <a:cs typeface="Aldhabi" panose="01000000000000000000" pitchFamily="2" charset="-78"/>
            </a:endParaRPr>
          </a:p>
        </p:txBody>
      </p:sp>
      <p:pic>
        <p:nvPicPr>
          <p:cNvPr id="4" name="Picture 3">
            <a:extLst>
              <a:ext uri="{FF2B5EF4-FFF2-40B4-BE49-F238E27FC236}">
                <a16:creationId xmlns:a16="http://schemas.microsoft.com/office/drawing/2014/main" id="{CCCE3C5B-97CA-5C29-0E3F-221F7E14D37E}"/>
              </a:ext>
            </a:extLst>
          </p:cNvPr>
          <p:cNvPicPr>
            <a:picLocks noChangeAspect="1"/>
          </p:cNvPicPr>
          <p:nvPr/>
        </p:nvPicPr>
        <p:blipFill>
          <a:blip r:embed="rId2"/>
          <a:stretch>
            <a:fillRect/>
          </a:stretch>
        </p:blipFill>
        <p:spPr>
          <a:xfrm>
            <a:off x="2875598" y="1233896"/>
            <a:ext cx="7496312" cy="5491998"/>
          </a:xfrm>
          <a:prstGeom prst="rect">
            <a:avLst/>
          </a:prstGeom>
        </p:spPr>
      </p:pic>
    </p:spTree>
    <p:extLst>
      <p:ext uri="{BB962C8B-B14F-4D97-AF65-F5344CB8AC3E}">
        <p14:creationId xmlns:p14="http://schemas.microsoft.com/office/powerpoint/2010/main" val="216189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841496" y="2925080"/>
            <a:ext cx="10515600" cy="1000788"/>
          </a:xfrm>
        </p:spPr>
        <p:txBody>
          <a:bodyPr>
            <a:normAutofit/>
          </a:bodyPr>
          <a:lstStyle/>
          <a:p>
            <a:pPr algn="ctr"/>
            <a:r>
              <a:rPr lang="en-US" sz="5400">
                <a:latin typeface="Verdana"/>
                <a:ea typeface="Verdana"/>
                <a:cs typeface="Calibri Light"/>
              </a:rPr>
              <a:t>Project Overview</a:t>
            </a:r>
            <a:endParaRPr lang="en-US" sz="5400">
              <a:latin typeface="Verdana"/>
              <a:ea typeface="Verdana"/>
              <a:cs typeface="Dubai"/>
            </a:endParaRPr>
          </a:p>
        </p:txBody>
      </p:sp>
    </p:spTree>
    <p:extLst>
      <p:ext uri="{BB962C8B-B14F-4D97-AF65-F5344CB8AC3E}">
        <p14:creationId xmlns:p14="http://schemas.microsoft.com/office/powerpoint/2010/main" val="1272780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Contributions</a:t>
            </a:r>
          </a:p>
        </p:txBody>
      </p:sp>
      <p:sp>
        <p:nvSpPr>
          <p:cNvPr id="2" name="TextBox 1">
            <a:extLst>
              <a:ext uri="{FF2B5EF4-FFF2-40B4-BE49-F238E27FC236}">
                <a16:creationId xmlns:a16="http://schemas.microsoft.com/office/drawing/2014/main" id="{B4AE4963-2806-5BD7-F9AA-F12D9E74B4FC}"/>
              </a:ext>
            </a:extLst>
          </p:cNvPr>
          <p:cNvSpPr txBox="1"/>
          <p:nvPr/>
        </p:nvSpPr>
        <p:spPr>
          <a:xfrm>
            <a:off x="775855" y="1320800"/>
            <a:ext cx="10261600"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Karl proposed the idea, designed the architecture, and implemented the HTTP Server and Database. He deployed the server to the cloud. He also contributed much of the Front End code.</a:t>
            </a:r>
            <a:br>
              <a:rPr lang="en-US" dirty="0"/>
            </a:br>
            <a:endParaRPr lang="en-US" dirty="0"/>
          </a:p>
          <a:p>
            <a:pPr marL="285750" indent="-285750">
              <a:lnSpc>
                <a:spcPct val="150000"/>
              </a:lnSpc>
              <a:buFont typeface="Arial" panose="020B0604020202020204" pitchFamily="34" charset="0"/>
              <a:buChar char="•"/>
            </a:pPr>
            <a:r>
              <a:rPr lang="en-US" dirty="0"/>
              <a:t>Luke coded much of the Front End and improved the Front End architecture. He added several ideas to the design, including multiple vote dimensions. He designed all the graphics and logos and was responsible for Comment </a:t>
            </a:r>
            <a:r>
              <a:rPr lang="en-US" dirty="0" err="1"/>
              <a:t>Anywhere’s</a:t>
            </a:r>
            <a:r>
              <a:rPr lang="en-US" dirty="0"/>
              <a:t> elegant look and feel.</a:t>
            </a:r>
            <a:br>
              <a:rPr lang="en-US" dirty="0"/>
            </a:br>
            <a:endParaRPr lang="en-US" dirty="0"/>
          </a:p>
          <a:p>
            <a:pPr marL="285750" indent="-285750">
              <a:lnSpc>
                <a:spcPct val="150000"/>
              </a:lnSpc>
              <a:buFont typeface="Arial" panose="020B0604020202020204" pitchFamily="34" charset="0"/>
              <a:buChar char="•"/>
            </a:pPr>
            <a:r>
              <a:rPr lang="en-US" dirty="0"/>
              <a:t>Frank assisted with parts of the Front End, including prototyping the moderation panel, and performed research on Docker.</a:t>
            </a:r>
          </a:p>
        </p:txBody>
      </p:sp>
    </p:spTree>
    <p:extLst>
      <p:ext uri="{BB962C8B-B14F-4D97-AF65-F5344CB8AC3E}">
        <p14:creationId xmlns:p14="http://schemas.microsoft.com/office/powerpoint/2010/main" val="718785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a:lstStyle/>
          <a:p>
            <a:r>
              <a:rPr lang="en-US" dirty="0"/>
              <a:t>[1] </a:t>
            </a:r>
            <a:r>
              <a:rPr lang="en-US" dirty="0">
                <a:effectLst/>
                <a:latin typeface="Times New Roman" panose="02020603050405020304" pitchFamily="18" charset="0"/>
              </a:rPr>
              <a:t>https://www.techdirt.com/2021/11/08/killing-website-comment-sections-wasnt-brilliant-</a:t>
            </a:r>
            <a:br>
              <a:rPr lang="en-US" dirty="0"/>
            </a:br>
            <a:r>
              <a:rPr lang="en-US" dirty="0">
                <a:effectLst/>
                <a:latin typeface="Times New Roman" panose="02020603050405020304" pitchFamily="18" charset="0"/>
              </a:rPr>
              <a:t>move-many-newsroom-leaders-assumed/</a:t>
            </a:r>
          </a:p>
          <a:p>
            <a:r>
              <a:rPr lang="en-US" dirty="0"/>
              <a:t>[2] https://docs.docker.com/get-started/overview/</a:t>
            </a:r>
          </a:p>
        </p:txBody>
      </p:sp>
    </p:spTree>
    <p:extLst>
      <p:ext uri="{BB962C8B-B14F-4D97-AF65-F5344CB8AC3E}">
        <p14:creationId xmlns:p14="http://schemas.microsoft.com/office/powerpoint/2010/main" val="140632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normAutofit/>
          </a:bodyPr>
          <a:lstStyle/>
          <a:p>
            <a:r>
              <a:rPr lang="en-US" sz="4400" dirty="0">
                <a:latin typeface="Verdana" panose="020B0604030504040204" pitchFamily="34" charset="0"/>
                <a:ea typeface="Verdana" panose="020B0604030504040204" pitchFamily="34" charset="0"/>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rtlCol="0">
            <a:spAutoFit/>
          </a:bodyPr>
          <a:lstStyle/>
          <a:p>
            <a:pPr algn="ctr"/>
            <a:r>
              <a:rPr lang="en-US" sz="3600" dirty="0">
                <a:latin typeface="Verdana" panose="020B0604030504040204" pitchFamily="34" charset="0"/>
                <a:ea typeface="Verdana" panose="020B0604030504040204" pitchFamily="34" charset="0"/>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Verdana" panose="020B0604030504040204" pitchFamily="34" charset="0"/>
                <a:ea typeface="Verdana" panose="020B0604030504040204" pitchFamily="34"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Verdana" panose="020B0604030504040204" pitchFamily="34" charset="0"/>
                <a:ea typeface="Verdana" panose="020B0604030504040204" pitchFamily="34"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Verdana" panose="020B0604030504040204" pitchFamily="34" charset="0"/>
                <a:ea typeface="Verdana" panose="020B0604030504040204" pitchFamily="34" charset="0"/>
                <a:cs typeface="Aldhabi" panose="01000000000000000000" pitchFamily="2" charset="-78"/>
              </a:rPr>
              <a:t>The Go HTTP Server</a:t>
            </a:r>
          </a:p>
          <a:p>
            <a:pPr>
              <a:lnSpc>
                <a:spcPct val="150000"/>
              </a:lnSpc>
            </a:pPr>
            <a:r>
              <a:rPr lang="en-US" sz="2000" dirty="0">
                <a:latin typeface="Verdana" panose="020B0604030504040204" pitchFamily="34" charset="0"/>
                <a:ea typeface="Verdana" panose="020B0604030504040204" pitchFamily="34"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rtlCol="0">
            <a:spAutoFit/>
          </a:bodyPr>
          <a:lstStyle/>
          <a:p>
            <a:pPr algn="ctr"/>
            <a:r>
              <a:rPr lang="en-US" sz="3600" dirty="0">
                <a:latin typeface="Verdana" panose="020B0604030504040204" pitchFamily="34" charset="0"/>
                <a:ea typeface="Verdana" panose="020B0604030504040204" pitchFamily="34" charset="0"/>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210283"/>
            <a:ext cx="10846352" cy="1415067"/>
          </a:xfrm>
          <a:prstGeom prst="rect">
            <a:avLst/>
          </a:prstGeom>
          <a:noFill/>
        </p:spPr>
        <p:txBody>
          <a:bodyPr wrap="square" rtlCol="0">
            <a:spAutoFit/>
          </a:bodyPr>
          <a:lstStyle/>
          <a:p>
            <a:pPr>
              <a:lnSpc>
                <a:spcPct val="150000"/>
              </a:lnSpc>
            </a:pPr>
            <a:r>
              <a:rPr lang="en-US" sz="2000" dirty="0">
                <a:latin typeface="Verdana" panose="020B0604030504040204" pitchFamily="34" charset="0"/>
                <a:ea typeface="Verdana" panose="020B0604030504040204" pitchFamily="34"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Verdana" panose="020B0604030504040204" pitchFamily="34" charset="0"/>
                <a:ea typeface="Verdana" panose="020B0604030504040204" pitchFamily="34" charset="0"/>
                <a:cs typeface="Aldhabi" panose="01000000000000000000" pitchFamily="2" charset="-78"/>
              </a:rPr>
              <a:t>.env</a:t>
            </a:r>
            <a:r>
              <a:rPr lang="en-US" sz="2000" dirty="0">
                <a:latin typeface="Verdana" panose="020B0604030504040204" pitchFamily="34" charset="0"/>
                <a:ea typeface="Verdana" panose="020B0604030504040204" pitchFamily="34"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233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Uses </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postgres:14.5-alpine </a:t>
            </a:r>
            <a:r>
              <a:rPr lang="en-US" sz="2000" dirty="0">
                <a:latin typeface="Verdana" panose="020B0604030504040204" pitchFamily="34" charset="0"/>
                <a:ea typeface="Verdana" panose="020B0604030504040204" pitchFamily="34"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Used </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dbdiagram.io</a:t>
            </a:r>
            <a:r>
              <a:rPr lang="en-US" sz="2000" dirty="0">
                <a:latin typeface="Verdana" panose="020B0604030504040204" pitchFamily="34" charset="0"/>
                <a:ea typeface="Verdana" panose="020B0604030504040204" pitchFamily="34"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Uses </a:t>
            </a:r>
            <a:r>
              <a:rPr lang="en-US" sz="2000" dirty="0" err="1">
                <a:solidFill>
                  <a:srgbClr val="FFFF00"/>
                </a:solidFill>
                <a:latin typeface="Verdana" panose="020B0604030504040204" pitchFamily="34" charset="0"/>
                <a:ea typeface="Verdana" panose="020B0604030504040204" pitchFamily="34" charset="0"/>
                <a:cs typeface="Aldhabi" panose="01000000000000000000" pitchFamily="2" charset="-78"/>
              </a:rPr>
              <a:t>golang</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-migrate</a:t>
            </a:r>
            <a:r>
              <a:rPr lang="en-US" sz="2000" dirty="0">
                <a:latin typeface="Verdana" panose="020B0604030504040204" pitchFamily="34" charset="0"/>
                <a:ea typeface="Verdana" panose="020B0604030504040204" pitchFamily="34"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Uses </a:t>
            </a:r>
            <a:r>
              <a:rPr lang="en-US" sz="2000" dirty="0" err="1">
                <a:solidFill>
                  <a:srgbClr val="FFFF00"/>
                </a:solidFill>
                <a:latin typeface="Verdana" panose="020B0604030504040204" pitchFamily="34" charset="0"/>
                <a:ea typeface="Verdana" panose="020B0604030504040204" pitchFamily="34" charset="0"/>
                <a:cs typeface="Aldhabi" panose="01000000000000000000" pitchFamily="2" charset="-78"/>
              </a:rPr>
              <a:t>kyleconroy</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a:t>
            </a:r>
            <a:r>
              <a:rPr lang="en-US" sz="2000" dirty="0" err="1">
                <a:solidFill>
                  <a:srgbClr val="FFFF00"/>
                </a:solidFill>
                <a:latin typeface="Verdana" panose="020B0604030504040204" pitchFamily="34" charset="0"/>
                <a:ea typeface="Verdana" panose="020B0604030504040204" pitchFamily="34" charset="0"/>
                <a:cs typeface="Aldhabi" panose="01000000000000000000" pitchFamily="2" charset="-78"/>
              </a:rPr>
              <a:t>sqlc</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 </a:t>
            </a:r>
            <a:r>
              <a:rPr lang="en-US" sz="2000" dirty="0">
                <a:latin typeface="Verdana" panose="020B0604030504040204" pitchFamily="34" charset="0"/>
                <a:ea typeface="Verdana" panose="020B0604030504040204" pitchFamily="34"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0222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Pictured to the right are snippets from our </a:t>
            </a:r>
            <a:r>
              <a:rPr lang="en-US" i="1" dirty="0" err="1">
                <a:latin typeface="Verdana" panose="020B0604030504040204" pitchFamily="34" charset="0"/>
                <a:ea typeface="Verdana" panose="020B0604030504040204" pitchFamily="34" charset="0"/>
                <a:cs typeface="Aldhabi" panose="01000000000000000000" pitchFamily="2" charset="-78"/>
              </a:rPr>
              <a:t>Makefile</a:t>
            </a:r>
            <a:r>
              <a:rPr lang="en-US" dirty="0">
                <a:latin typeface="Verdana" panose="020B0604030504040204" pitchFamily="34" charset="0"/>
                <a:ea typeface="Verdana" panose="020B0604030504040204" pitchFamily="34" charset="0"/>
                <a:cs typeface="Aldhabi" panose="01000000000000000000" pitchFamily="2" charset="-78"/>
              </a:rPr>
              <a:t>.</a:t>
            </a:r>
          </a:p>
          <a:p>
            <a:pPr>
              <a:lnSpc>
                <a:spcPct val="150000"/>
              </a:lnSpc>
            </a:pPr>
            <a:endParaRPr lang="en-US" dirty="0">
              <a:latin typeface="Verdana" panose="020B0604030504040204" pitchFamily="34" charset="0"/>
              <a:ea typeface="Verdana" panose="020B0604030504040204" pitchFamily="34" charset="0"/>
              <a:cs typeface="Aldhabi" panose="01000000000000000000" pitchFamily="2" charset="-78"/>
            </a:endParaRP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By importing our </a:t>
            </a:r>
            <a:r>
              <a:rPr lang="en-US" i="1" dirty="0">
                <a:latin typeface="Verdana" panose="020B0604030504040204" pitchFamily="34" charset="0"/>
                <a:ea typeface="Verdana" panose="020B0604030504040204" pitchFamily="34" charset="0"/>
                <a:cs typeface="Aldhabi" panose="01000000000000000000" pitchFamily="2" charset="-78"/>
              </a:rPr>
              <a:t>.env</a:t>
            </a:r>
            <a:r>
              <a:rPr lang="en-US" dirty="0">
                <a:latin typeface="Verdana" panose="020B0604030504040204" pitchFamily="34" charset="0"/>
                <a:ea typeface="Verdana" panose="020B0604030504040204" pitchFamily="34" charset="0"/>
                <a:cs typeface="Aldhabi" panose="01000000000000000000" pitchFamily="2" charset="-78"/>
              </a:rPr>
              <a:t> file to our </a:t>
            </a:r>
            <a:r>
              <a:rPr lang="en-US" i="1" dirty="0" err="1">
                <a:latin typeface="Verdana" panose="020B0604030504040204" pitchFamily="34" charset="0"/>
                <a:ea typeface="Verdana" panose="020B0604030504040204" pitchFamily="34" charset="0"/>
                <a:cs typeface="Aldhabi" panose="01000000000000000000" pitchFamily="2" charset="-78"/>
              </a:rPr>
              <a:t>Makefile</a:t>
            </a:r>
            <a:r>
              <a:rPr lang="en-US" dirty="0">
                <a:latin typeface="Verdana" panose="020B0604030504040204" pitchFamily="34" charset="0"/>
                <a:ea typeface="Verdana" panose="020B0604030504040204" pitchFamily="34" charset="0"/>
                <a:cs typeface="Aldhabi" panose="01000000000000000000" pitchFamily="2" charset="-78"/>
              </a:rPr>
              <a:t>, we are able to utilize our environment variables when running command-line executables.</a:t>
            </a:r>
          </a:p>
          <a:p>
            <a:pPr>
              <a:lnSpc>
                <a:spcPct val="150000"/>
              </a:lnSpc>
            </a:pPr>
            <a:endParaRPr lang="en-US" dirty="0">
              <a:latin typeface="Verdana" panose="020B0604030504040204" pitchFamily="34" charset="0"/>
              <a:ea typeface="Verdana" panose="020B0604030504040204" pitchFamily="34" charset="0"/>
              <a:cs typeface="Aldhabi" panose="01000000000000000000" pitchFamily="2" charset="-78"/>
            </a:endParaRP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Running </a:t>
            </a:r>
            <a:r>
              <a:rPr lang="en-US" i="1" dirty="0">
                <a:latin typeface="Verdana" panose="020B0604030504040204" pitchFamily="34" charset="0"/>
                <a:ea typeface="Verdana" panose="020B0604030504040204" pitchFamily="34" charset="0"/>
                <a:cs typeface="Aldhabi" panose="01000000000000000000" pitchFamily="2" charset="-78"/>
              </a:rPr>
              <a:t>make</a:t>
            </a:r>
            <a:r>
              <a:rPr lang="en-US" dirty="0">
                <a:latin typeface="Verdana" panose="020B0604030504040204" pitchFamily="34" charset="0"/>
                <a:ea typeface="Verdana" panose="020B0604030504040204" pitchFamily="34"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02152" y="529608"/>
            <a:ext cx="5804452" cy="584775"/>
          </a:xfrm>
          <a:prstGeom prst="rect">
            <a:avLst/>
          </a:prstGeom>
          <a:noFill/>
        </p:spPr>
        <p:txBody>
          <a:bodyPr wrap="square" rtlCol="0">
            <a:spAutoFit/>
          </a:bodyPr>
          <a:lstStyle/>
          <a:p>
            <a:pPr algn="ctr"/>
            <a:r>
              <a:rPr lang="en-US" sz="3200" dirty="0">
                <a:highlight>
                  <a:srgbClr val="000000"/>
                </a:highlight>
                <a:latin typeface="Verdana" panose="020B0604030504040204" pitchFamily="34" charset="0"/>
                <a:ea typeface="Verdana" panose="020B0604030504040204" pitchFamily="34" charset="0"/>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523220"/>
          </a:xfrm>
          <a:prstGeom prst="rect">
            <a:avLst/>
          </a:prstGeom>
          <a:noFill/>
        </p:spPr>
        <p:txBody>
          <a:bodyPr wrap="square" rtlCol="0">
            <a:spAutoFit/>
          </a:bodyPr>
          <a:lstStyle/>
          <a:p>
            <a:pPr algn="ctr"/>
            <a:r>
              <a:rPr lang="en-US" sz="2800" dirty="0">
                <a:highlight>
                  <a:srgbClr val="000000"/>
                </a:highlight>
                <a:latin typeface="Verdana" panose="020B0604030504040204" pitchFamily="34" charset="0"/>
                <a:ea typeface="Verdana" panose="020B0604030504040204" pitchFamily="34" charset="0"/>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325821" y="1549400"/>
            <a:ext cx="5097517" cy="33602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What is Comment Anywhere?</a:t>
            </a:r>
            <a:endParaRPr lang="en-US" sz="4000">
              <a:latin typeface="Verdana"/>
              <a:ea typeface="Verdana"/>
            </a:endParaRPr>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989600"/>
            <a:ext cx="10515600" cy="985035"/>
          </a:xfrm>
        </p:spPr>
        <p:txBody>
          <a:bodyPr vert="horz" lIns="91440" tIns="45720" rIns="91440" bIns="45720" rtlCol="0" anchor="t">
            <a:normAutofit/>
          </a:bodyPr>
          <a:lstStyle/>
          <a:p>
            <a:pPr marL="0" indent="0">
              <a:buNone/>
            </a:pPr>
            <a:r>
              <a:rPr lang="en-US" sz="2000" b="1">
                <a:latin typeface="Verdana"/>
                <a:ea typeface="Verdana"/>
                <a:cs typeface="Calibri" panose="020F0502020204030204"/>
              </a:rPr>
              <a:t>Comment Anywhere </a:t>
            </a:r>
            <a:r>
              <a:rPr lang="en-US" sz="2000">
                <a:latin typeface="Verdana"/>
                <a:ea typeface="Verdana"/>
                <a:cs typeface="Calibri" panose="020F0502020204030204"/>
              </a:rPr>
              <a:t>is a web service that allows users to access a unique comment section for </a:t>
            </a:r>
            <a:r>
              <a:rPr lang="en-US" sz="2000">
                <a:solidFill>
                  <a:srgbClr val="FFD900"/>
                </a:solidFill>
                <a:latin typeface="Verdana"/>
                <a:ea typeface="Verdana"/>
                <a:cs typeface="Calibri" panose="020F0502020204030204"/>
              </a:rPr>
              <a:t>any webpage on the Internet</a:t>
            </a:r>
            <a:r>
              <a:rPr lang="en-US" sz="2000">
                <a:latin typeface="Verdana"/>
                <a:ea typeface="Verdana"/>
                <a:cs typeface="Calibri" panose="020F0502020204030204"/>
              </a:rPr>
              <a:t>.</a:t>
            </a:r>
          </a:p>
        </p:txBody>
      </p:sp>
      <p:sp>
        <p:nvSpPr>
          <p:cNvPr id="5" name="Content Placeholder 2">
            <a:extLst>
              <a:ext uri="{FF2B5EF4-FFF2-40B4-BE49-F238E27FC236}">
                <a16:creationId xmlns:a16="http://schemas.microsoft.com/office/drawing/2014/main" id="{01627261-D28A-16D7-3677-6A8BEB3A37D8}"/>
              </a:ext>
            </a:extLst>
          </p:cNvPr>
          <p:cNvSpPr txBox="1">
            <a:spLocks/>
          </p:cNvSpPr>
          <p:nvPr/>
        </p:nvSpPr>
        <p:spPr>
          <a:xfrm>
            <a:off x="836271" y="3424861"/>
            <a:ext cx="10515600" cy="4834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latin typeface="Verdana"/>
                <a:ea typeface="Verdana"/>
                <a:cs typeface="Calibri" panose="020F0502020204030204"/>
              </a:rPr>
              <a:t>Comment Anywhere </a:t>
            </a:r>
            <a:r>
              <a:rPr lang="en-US" sz="2000">
                <a:latin typeface="Verdana"/>
                <a:ea typeface="Verdana"/>
                <a:cs typeface="Calibri" panose="020F0502020204030204"/>
              </a:rPr>
              <a:t>runs as a browser extension for </a:t>
            </a:r>
            <a:r>
              <a:rPr lang="en-US" sz="2000">
                <a:solidFill>
                  <a:srgbClr val="FFD900"/>
                </a:solidFill>
                <a:latin typeface="Verdana"/>
                <a:ea typeface="Verdana"/>
                <a:cs typeface="Calibri" panose="020F0502020204030204"/>
              </a:rPr>
              <a:t>Mozilla Firefox</a:t>
            </a:r>
            <a:r>
              <a:rPr lang="en-US" sz="2000">
                <a:latin typeface="Verdana"/>
                <a:ea typeface="Verdana"/>
                <a:cs typeface="Calibri" panose="020F0502020204030204"/>
              </a:rPr>
              <a:t>.</a:t>
            </a:r>
          </a:p>
        </p:txBody>
      </p:sp>
      <p:sp>
        <p:nvSpPr>
          <p:cNvPr id="6" name="Content Placeholder 2">
            <a:extLst>
              <a:ext uri="{FF2B5EF4-FFF2-40B4-BE49-F238E27FC236}">
                <a16:creationId xmlns:a16="http://schemas.microsoft.com/office/drawing/2014/main" id="{85C3F3F6-A75B-1243-9015-9AB3DFAD0056}"/>
              </a:ext>
            </a:extLst>
          </p:cNvPr>
          <p:cNvSpPr txBox="1">
            <a:spLocks/>
          </p:cNvSpPr>
          <p:nvPr/>
        </p:nvSpPr>
        <p:spPr>
          <a:xfrm>
            <a:off x="797688" y="4543746"/>
            <a:ext cx="10515600" cy="12068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Verdana"/>
                <a:ea typeface="Verdana"/>
                <a:cs typeface="Calibri"/>
              </a:rPr>
              <a:t>When a user clicks the "Comment Anywhere Guy" icon, a drop-down interface appears that lets them see and post comments for the webpage they are currently viewing.</a:t>
            </a:r>
            <a:endParaRPr lang="en-US" sz="2000" b="1">
              <a:latin typeface="Verdana"/>
              <a:ea typeface="Verdana"/>
              <a:cs typeface="Calibri"/>
            </a:endParaRPr>
          </a:p>
        </p:txBody>
      </p:sp>
    </p:spTree>
    <p:extLst>
      <p:ext uri="{BB962C8B-B14F-4D97-AF65-F5344CB8AC3E}">
        <p14:creationId xmlns:p14="http://schemas.microsoft.com/office/powerpoint/2010/main" val="154680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19455"/>
            <a:ext cx="10515600" cy="737184"/>
          </a:xfrm>
        </p:spPr>
        <p:txBody>
          <a:bodyPr>
            <a:normAutofit/>
          </a:bodyPr>
          <a:lstStyle/>
          <a:p>
            <a:pPr algn="ctr"/>
            <a:r>
              <a:rPr lang="en-US" sz="4000">
                <a:latin typeface="Verdana"/>
                <a:ea typeface="Verdana"/>
                <a:cs typeface="Calibri Light"/>
              </a:rPr>
              <a:t>Agenda</a:t>
            </a:r>
            <a:endParaRPr lang="en-US" sz="4000">
              <a:latin typeface="Verdana"/>
              <a:ea typeface="Verdana"/>
              <a:cs typeface="Dubai"/>
            </a:endParaRPr>
          </a:p>
        </p:txBody>
      </p:sp>
      <p:sp>
        <p:nvSpPr>
          <p:cNvPr id="7" name="Content Placeholder 2">
            <a:extLst>
              <a:ext uri="{FF2B5EF4-FFF2-40B4-BE49-F238E27FC236}">
                <a16:creationId xmlns:a16="http://schemas.microsoft.com/office/drawing/2014/main" id="{B8EB1303-BE0C-AF36-F940-440F89E23B38}"/>
              </a:ext>
            </a:extLst>
          </p:cNvPr>
          <p:cNvSpPr txBox="1">
            <a:spLocks/>
          </p:cNvSpPr>
          <p:nvPr/>
        </p:nvSpPr>
        <p:spPr>
          <a:xfrm>
            <a:off x="836271" y="1254608"/>
            <a:ext cx="10515600" cy="4352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Verdana"/>
                <a:ea typeface="Verdana"/>
                <a:cs typeface="Calibri" panose="020F0502020204030204"/>
              </a:rPr>
              <a:t>In this presentation, we will discuss:</a:t>
            </a:r>
          </a:p>
        </p:txBody>
      </p:sp>
      <p:sp>
        <p:nvSpPr>
          <p:cNvPr id="11" name="Content Placeholder 2">
            <a:extLst>
              <a:ext uri="{FF2B5EF4-FFF2-40B4-BE49-F238E27FC236}">
                <a16:creationId xmlns:a16="http://schemas.microsoft.com/office/drawing/2014/main" id="{BE32A039-D7BD-8668-F0F6-C305C2B6733E}"/>
              </a:ext>
            </a:extLst>
          </p:cNvPr>
          <p:cNvSpPr txBox="1">
            <a:spLocks/>
          </p:cNvSpPr>
          <p:nvPr/>
        </p:nvSpPr>
        <p:spPr>
          <a:xfrm>
            <a:off x="834342" y="2149716"/>
            <a:ext cx="10515600" cy="38304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lang="en-US" sz="1800">
                <a:latin typeface="Verdana"/>
                <a:ea typeface="Verdana"/>
                <a:cs typeface="Calibri" panose="020F0502020204030204"/>
              </a:rPr>
              <a:t>Comment </a:t>
            </a:r>
            <a:r>
              <a:rPr lang="en-US" sz="1800" err="1">
                <a:latin typeface="Verdana"/>
                <a:ea typeface="Verdana"/>
                <a:cs typeface="Calibri" panose="020F0502020204030204"/>
              </a:rPr>
              <a:t>Anywhere's</a:t>
            </a:r>
            <a:r>
              <a:rPr lang="en-US" sz="1800">
                <a:latin typeface="Verdana"/>
                <a:ea typeface="Verdana"/>
                <a:cs typeface="Calibri" panose="020F0502020204030204"/>
              </a:rPr>
              <a:t> User Interface, and the important features it provides.</a:t>
            </a:r>
          </a:p>
          <a:p>
            <a:pPr marL="342900" indent="-342900">
              <a:lnSpc>
                <a:spcPct val="100000"/>
              </a:lnSpc>
              <a:buAutoNum type="arabicPeriod"/>
            </a:pPr>
            <a:r>
              <a:rPr lang="en-US" sz="1800">
                <a:latin typeface="Verdana"/>
                <a:ea typeface="Verdana"/>
                <a:cs typeface="Calibri" panose="020F0502020204030204"/>
              </a:rPr>
              <a:t>Our motivation for creating Comment Anywhere.</a:t>
            </a:r>
          </a:p>
          <a:p>
            <a:pPr marL="342900" indent="-342900">
              <a:lnSpc>
                <a:spcPct val="100000"/>
              </a:lnSpc>
              <a:buAutoNum type="arabicPeriod"/>
            </a:pPr>
            <a:r>
              <a:rPr lang="en-US" sz="1800">
                <a:latin typeface="Verdana"/>
                <a:ea typeface="Verdana"/>
                <a:cs typeface="Calibri" panose="020F0502020204030204"/>
              </a:rPr>
              <a:t>The issue of moderation.</a:t>
            </a:r>
          </a:p>
          <a:p>
            <a:pPr marL="342900" indent="-342900">
              <a:lnSpc>
                <a:spcPct val="100000"/>
              </a:lnSpc>
              <a:buAutoNum type="arabicPeriod"/>
            </a:pPr>
            <a:r>
              <a:rPr lang="en-US" sz="1800">
                <a:latin typeface="Verdana"/>
                <a:ea typeface="Verdana"/>
                <a:cs typeface="Calibri" panose="020F0502020204030204"/>
              </a:rPr>
              <a:t>How Comment Anywhere communicates with the server.</a:t>
            </a:r>
          </a:p>
          <a:p>
            <a:pPr marL="342900" indent="-342900">
              <a:lnSpc>
                <a:spcPct val="100000"/>
              </a:lnSpc>
              <a:buAutoNum type="arabicPeriod"/>
            </a:pPr>
            <a:r>
              <a:rPr lang="en-US" sz="1800">
                <a:latin typeface="Verdana"/>
                <a:ea typeface="Verdana"/>
                <a:cs typeface="Calibri" panose="020F0502020204030204"/>
              </a:rPr>
              <a:t>How the server is structured.</a:t>
            </a:r>
          </a:p>
          <a:p>
            <a:pPr marL="342900" indent="-342900">
              <a:lnSpc>
                <a:spcPct val="100000"/>
              </a:lnSpc>
              <a:buAutoNum type="arabicPeriod"/>
            </a:pPr>
            <a:r>
              <a:rPr lang="en-US" sz="1800">
                <a:latin typeface="Verdana"/>
                <a:ea typeface="Verdana"/>
                <a:cs typeface="Calibri" panose="020F0502020204030204"/>
              </a:rPr>
              <a:t>Browser Extension Technology.</a:t>
            </a:r>
          </a:p>
          <a:p>
            <a:pPr marL="342900" indent="-342900">
              <a:lnSpc>
                <a:spcPct val="100000"/>
              </a:lnSpc>
              <a:buAutoNum type="arabicPeriod"/>
            </a:pPr>
            <a:r>
              <a:rPr lang="en-US" sz="1800">
                <a:latin typeface="Verdana"/>
                <a:ea typeface="Verdana"/>
                <a:cs typeface="Calibri" panose="020F0502020204030204"/>
              </a:rPr>
              <a:t>A brief demo video.</a:t>
            </a:r>
          </a:p>
          <a:p>
            <a:pPr marL="342900" indent="-342900">
              <a:lnSpc>
                <a:spcPct val="100000"/>
              </a:lnSpc>
              <a:buAutoNum type="arabicPeriod"/>
            </a:pPr>
            <a:r>
              <a:rPr lang="en-US" sz="1800">
                <a:latin typeface="Verdana"/>
                <a:ea typeface="Verdana"/>
                <a:cs typeface="Calibri" panose="020F0502020204030204"/>
              </a:rPr>
              <a:t>Code metrics.</a:t>
            </a:r>
          </a:p>
        </p:txBody>
      </p:sp>
    </p:spTree>
    <p:extLst>
      <p:ext uri="{BB962C8B-B14F-4D97-AF65-F5344CB8AC3E}">
        <p14:creationId xmlns:p14="http://schemas.microsoft.com/office/powerpoint/2010/main" val="37235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262762" y="2925080"/>
            <a:ext cx="11673068" cy="1000788"/>
          </a:xfrm>
        </p:spPr>
        <p:txBody>
          <a:bodyPr>
            <a:noAutofit/>
          </a:bodyPr>
          <a:lstStyle/>
          <a:p>
            <a:pPr algn="ctr"/>
            <a:r>
              <a:rPr lang="en-US" sz="4800">
                <a:latin typeface="Verdana"/>
                <a:ea typeface="Verdana"/>
                <a:cs typeface="Calibri Light"/>
              </a:rPr>
              <a:t>Comment Anywhere: A Quick Look</a:t>
            </a:r>
            <a:endParaRPr lang="en-US" sz="4800">
              <a:latin typeface="Verdana"/>
              <a:ea typeface="Verdana"/>
            </a:endParaRPr>
          </a:p>
        </p:txBody>
      </p:sp>
    </p:spTree>
    <p:extLst>
      <p:ext uri="{BB962C8B-B14F-4D97-AF65-F5344CB8AC3E}">
        <p14:creationId xmlns:p14="http://schemas.microsoft.com/office/powerpoint/2010/main" val="4013106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4B44D63D-413D-8583-3523-B85B2C76D900}"/>
              </a:ext>
            </a:extLst>
          </p:cNvPr>
          <p:cNvPicPr>
            <a:picLocks noChangeAspect="1"/>
          </p:cNvPicPr>
          <p:nvPr/>
        </p:nvPicPr>
        <p:blipFill>
          <a:blip r:embed="rId2"/>
          <a:stretch>
            <a:fillRect/>
          </a:stretch>
        </p:blipFill>
        <p:spPr>
          <a:xfrm>
            <a:off x="1425615" y="58865"/>
            <a:ext cx="9340768" cy="6740267"/>
          </a:xfrm>
          <a:prstGeom prst="rect">
            <a:avLst/>
          </a:prstGeom>
        </p:spPr>
      </p:pic>
      <p:grpSp>
        <p:nvGrpSpPr>
          <p:cNvPr id="18" name="Group 17">
            <a:extLst>
              <a:ext uri="{FF2B5EF4-FFF2-40B4-BE49-F238E27FC236}">
                <a16:creationId xmlns:a16="http://schemas.microsoft.com/office/drawing/2014/main" id="{E29FEC19-14F8-228A-56BD-DB8045BB5CBF}"/>
              </a:ext>
            </a:extLst>
          </p:cNvPr>
          <p:cNvGrpSpPr/>
          <p:nvPr/>
        </p:nvGrpSpPr>
        <p:grpSpPr>
          <a:xfrm>
            <a:off x="636609" y="2478911"/>
            <a:ext cx="5835568" cy="1765138"/>
            <a:chOff x="636609" y="2478911"/>
            <a:chExt cx="5835568" cy="1765138"/>
          </a:xfrm>
        </p:grpSpPr>
        <p:grpSp>
          <p:nvGrpSpPr>
            <p:cNvPr id="11" name="Group 10">
              <a:extLst>
                <a:ext uri="{FF2B5EF4-FFF2-40B4-BE49-F238E27FC236}">
                  <a16:creationId xmlns:a16="http://schemas.microsoft.com/office/drawing/2014/main" id="{C8D4282E-698C-2071-8BE5-4CDAE8B82170}"/>
                </a:ext>
              </a:extLst>
            </p:cNvPr>
            <p:cNvGrpSpPr/>
            <p:nvPr/>
          </p:nvGrpSpPr>
          <p:grpSpPr>
            <a:xfrm>
              <a:off x="636609" y="2738374"/>
              <a:ext cx="5087073" cy="1505675"/>
              <a:chOff x="723419" y="1339767"/>
              <a:chExt cx="5087073" cy="1505675"/>
            </a:xfrm>
          </p:grpSpPr>
          <p:cxnSp>
            <p:nvCxnSpPr>
              <p:cNvPr id="12" name="Straight Arrow Connector 11">
                <a:extLst>
                  <a:ext uri="{FF2B5EF4-FFF2-40B4-BE49-F238E27FC236}">
                    <a16:creationId xmlns:a16="http://schemas.microsoft.com/office/drawing/2014/main" id="{C9B3CF7E-2E9A-402A-B454-965AA9AE86A9}"/>
                  </a:ext>
                </a:extLst>
              </p:cNvPr>
              <p:cNvCxnSpPr>
                <a:cxnSpLocks/>
              </p:cNvCxnSpPr>
              <p:nvPr/>
            </p:nvCxnSpPr>
            <p:spPr>
              <a:xfrm flipV="1">
                <a:off x="4597078" y="1339767"/>
                <a:ext cx="1213414" cy="908616"/>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3" name="Rectangle 12">
                <a:extLst>
                  <a:ext uri="{FF2B5EF4-FFF2-40B4-BE49-F238E27FC236}">
                    <a16:creationId xmlns:a16="http://schemas.microsoft.com/office/drawing/2014/main" id="{F5E8EACD-E22A-7A37-F179-B680538CECDF}"/>
                  </a:ext>
                </a:extLst>
              </p:cNvPr>
              <p:cNvSpPr/>
              <p:nvPr/>
            </p:nvSpPr>
            <p:spPr>
              <a:xfrm>
                <a:off x="723419"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latin typeface="Verdana"/>
                    <a:ea typeface="Verdana"/>
                    <a:cs typeface="Dubai"/>
                  </a:rPr>
                  <a:t>Users can sort comments by any of these dimensions.</a:t>
                </a:r>
                <a:endParaRPr lang="en-US" sz="1600" dirty="0">
                  <a:latin typeface="Verdana"/>
                  <a:ea typeface="Verdana"/>
                </a:endParaRPr>
              </a:p>
            </p:txBody>
          </p:sp>
        </p:grpSp>
        <p:sp>
          <p:nvSpPr>
            <p:cNvPr id="14" name="Rectangle 13">
              <a:extLst>
                <a:ext uri="{FF2B5EF4-FFF2-40B4-BE49-F238E27FC236}">
                  <a16:creationId xmlns:a16="http://schemas.microsoft.com/office/drawing/2014/main" id="{394A1B13-09AC-CB9A-A4A2-01B966C8D848}"/>
                </a:ext>
              </a:extLst>
            </p:cNvPr>
            <p:cNvSpPr/>
            <p:nvPr/>
          </p:nvSpPr>
          <p:spPr>
            <a:xfrm>
              <a:off x="5854860" y="2478911"/>
              <a:ext cx="617317" cy="25078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a:ea typeface="Verdana"/>
              </a:endParaRPr>
            </a:p>
          </p:txBody>
        </p:sp>
      </p:grpSp>
      <p:grpSp>
        <p:nvGrpSpPr>
          <p:cNvPr id="19" name="Group 18">
            <a:extLst>
              <a:ext uri="{FF2B5EF4-FFF2-40B4-BE49-F238E27FC236}">
                <a16:creationId xmlns:a16="http://schemas.microsoft.com/office/drawing/2014/main" id="{A50B3784-C2C1-6002-151A-0560F4858169}"/>
              </a:ext>
            </a:extLst>
          </p:cNvPr>
          <p:cNvGrpSpPr/>
          <p:nvPr/>
        </p:nvGrpSpPr>
        <p:grpSpPr>
          <a:xfrm>
            <a:off x="723419" y="1022429"/>
            <a:ext cx="7484959" cy="1823013"/>
            <a:chOff x="723419" y="1022429"/>
            <a:chExt cx="7484959" cy="1823013"/>
          </a:xfrm>
        </p:grpSpPr>
        <p:grpSp>
          <p:nvGrpSpPr>
            <p:cNvPr id="7" name="Group 6">
              <a:extLst>
                <a:ext uri="{FF2B5EF4-FFF2-40B4-BE49-F238E27FC236}">
                  <a16:creationId xmlns:a16="http://schemas.microsoft.com/office/drawing/2014/main" id="{7A6CD752-CBDD-FB3F-3BC2-779A02592A01}"/>
                </a:ext>
              </a:extLst>
            </p:cNvPr>
            <p:cNvGrpSpPr/>
            <p:nvPr/>
          </p:nvGrpSpPr>
          <p:grpSpPr>
            <a:xfrm>
              <a:off x="723419" y="1465161"/>
              <a:ext cx="5791198" cy="1380281"/>
              <a:chOff x="723419" y="1465161"/>
              <a:chExt cx="5791198" cy="1380281"/>
            </a:xfrm>
          </p:grpSpPr>
          <p:cxnSp>
            <p:nvCxnSpPr>
              <p:cNvPr id="6" name="Straight Arrow Connector 5">
                <a:extLst>
                  <a:ext uri="{FF2B5EF4-FFF2-40B4-BE49-F238E27FC236}">
                    <a16:creationId xmlns:a16="http://schemas.microsoft.com/office/drawing/2014/main" id="{5920BC32-F039-F921-9966-FAF242C22C47}"/>
                  </a:ext>
                </a:extLst>
              </p:cNvPr>
              <p:cNvCxnSpPr/>
              <p:nvPr/>
            </p:nvCxnSpPr>
            <p:spPr>
              <a:xfrm flipV="1">
                <a:off x="4597078" y="1465161"/>
                <a:ext cx="1917539" cy="802512"/>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4" name="Rectangle 3">
                <a:extLst>
                  <a:ext uri="{FF2B5EF4-FFF2-40B4-BE49-F238E27FC236}">
                    <a16:creationId xmlns:a16="http://schemas.microsoft.com/office/drawing/2014/main" id="{867B3F17-1A74-893F-9603-4C8DD0E2782B}"/>
                  </a:ext>
                </a:extLst>
              </p:cNvPr>
              <p:cNvSpPr/>
              <p:nvPr/>
            </p:nvSpPr>
            <p:spPr>
              <a:xfrm>
                <a:off x="723419"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a:ea typeface="Verdana"/>
                    <a:cs typeface="Dubai"/>
                  </a:rPr>
                  <a:t>The Comment Anywhere Guy provides helpful messages from the server</a:t>
                </a:r>
                <a:endParaRPr lang="en-US" sz="1600" dirty="0">
                  <a:latin typeface="Verdana"/>
                  <a:ea typeface="Verdana"/>
                  <a:cs typeface="Calibri"/>
                </a:endParaRPr>
              </a:p>
            </p:txBody>
          </p:sp>
        </p:grpSp>
        <p:sp>
          <p:nvSpPr>
            <p:cNvPr id="15" name="Rectangle 14">
              <a:extLst>
                <a:ext uri="{FF2B5EF4-FFF2-40B4-BE49-F238E27FC236}">
                  <a16:creationId xmlns:a16="http://schemas.microsoft.com/office/drawing/2014/main" id="{D35000FF-AC72-7E22-E7BC-B0F7E652595C}"/>
                </a:ext>
              </a:extLst>
            </p:cNvPr>
            <p:cNvSpPr/>
            <p:nvPr/>
          </p:nvSpPr>
          <p:spPr>
            <a:xfrm>
              <a:off x="6578277" y="1022429"/>
              <a:ext cx="1630101" cy="38582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grpSp>
        <p:nvGrpSpPr>
          <p:cNvPr id="17" name="Group 16">
            <a:extLst>
              <a:ext uri="{FF2B5EF4-FFF2-40B4-BE49-F238E27FC236}">
                <a16:creationId xmlns:a16="http://schemas.microsoft.com/office/drawing/2014/main" id="{5DD63841-DF59-0011-992A-0564DC346409}"/>
              </a:ext>
            </a:extLst>
          </p:cNvPr>
          <p:cNvGrpSpPr/>
          <p:nvPr/>
        </p:nvGrpSpPr>
        <p:grpSpPr>
          <a:xfrm>
            <a:off x="636610" y="3472403"/>
            <a:ext cx="6259972" cy="2179899"/>
            <a:chOff x="636610" y="3279492"/>
            <a:chExt cx="6259972" cy="2179899"/>
          </a:xfrm>
        </p:grpSpPr>
        <p:grpSp>
          <p:nvGrpSpPr>
            <p:cNvPr id="8" name="Group 7">
              <a:extLst>
                <a:ext uri="{FF2B5EF4-FFF2-40B4-BE49-F238E27FC236}">
                  <a16:creationId xmlns:a16="http://schemas.microsoft.com/office/drawing/2014/main" id="{0CEB1A2C-25D5-9109-5FFE-B342C80160B3}"/>
                </a:ext>
              </a:extLst>
            </p:cNvPr>
            <p:cNvGrpSpPr/>
            <p:nvPr/>
          </p:nvGrpSpPr>
          <p:grpSpPr>
            <a:xfrm>
              <a:off x="636610" y="3760807"/>
              <a:ext cx="5308920" cy="1698584"/>
              <a:chOff x="723419" y="1146858"/>
              <a:chExt cx="5308920" cy="1698584"/>
            </a:xfrm>
          </p:grpSpPr>
          <p:cxnSp>
            <p:nvCxnSpPr>
              <p:cNvPr id="9" name="Straight Arrow Connector 8">
                <a:extLst>
                  <a:ext uri="{FF2B5EF4-FFF2-40B4-BE49-F238E27FC236}">
                    <a16:creationId xmlns:a16="http://schemas.microsoft.com/office/drawing/2014/main" id="{9FCD7441-F13D-6726-A528-788D6F7518B6}"/>
                  </a:ext>
                </a:extLst>
              </p:cNvPr>
              <p:cNvCxnSpPr>
                <a:cxnSpLocks/>
              </p:cNvCxnSpPr>
              <p:nvPr/>
            </p:nvCxnSpPr>
            <p:spPr>
              <a:xfrm flipV="1">
                <a:off x="4587433" y="1146858"/>
                <a:ext cx="1444906" cy="1149752"/>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0" name="Rectangle 9">
                <a:extLst>
                  <a:ext uri="{FF2B5EF4-FFF2-40B4-BE49-F238E27FC236}">
                    <a16:creationId xmlns:a16="http://schemas.microsoft.com/office/drawing/2014/main" id="{88A7717E-1D87-93CA-1AC9-F196E469D789}"/>
                  </a:ext>
                </a:extLst>
              </p:cNvPr>
              <p:cNvSpPr/>
              <p:nvPr/>
            </p:nvSpPr>
            <p:spPr>
              <a:xfrm>
                <a:off x="723419"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There are three dimensions for rating comments: </a:t>
                </a:r>
                <a:r>
                  <a:rPr lang="en-US" sz="1600" b="1">
                    <a:solidFill>
                      <a:schemeClr val="accent6">
                        <a:lumMod val="20000"/>
                        <a:lumOff val="80000"/>
                      </a:schemeClr>
                    </a:solidFill>
                    <a:latin typeface="Verdana"/>
                    <a:ea typeface="Verdana"/>
                    <a:cs typeface="Dubai"/>
                  </a:rPr>
                  <a:t>funny</a:t>
                </a:r>
                <a:r>
                  <a:rPr lang="en-US" sz="1600">
                    <a:latin typeface="Verdana"/>
                    <a:ea typeface="Verdana"/>
                    <a:cs typeface="Dubai"/>
                  </a:rPr>
                  <a:t>, </a:t>
                </a:r>
                <a:r>
                  <a:rPr lang="en-US" sz="1600" b="1">
                    <a:solidFill>
                      <a:schemeClr val="accent6">
                        <a:lumMod val="20000"/>
                        <a:lumOff val="80000"/>
                      </a:schemeClr>
                    </a:solidFill>
                    <a:latin typeface="Verdana"/>
                    <a:ea typeface="Verdana"/>
                    <a:cs typeface="Dubai"/>
                  </a:rPr>
                  <a:t>factual</a:t>
                </a:r>
                <a:r>
                  <a:rPr lang="en-US" sz="1600">
                    <a:latin typeface="Verdana"/>
                    <a:ea typeface="Verdana"/>
                    <a:cs typeface="Dubai"/>
                  </a:rPr>
                  <a:t>, and </a:t>
                </a:r>
                <a:r>
                  <a:rPr lang="en-US" sz="1600" b="1">
                    <a:solidFill>
                      <a:schemeClr val="accent6">
                        <a:lumMod val="20000"/>
                        <a:lumOff val="80000"/>
                      </a:schemeClr>
                    </a:solidFill>
                    <a:latin typeface="Verdana"/>
                    <a:ea typeface="Verdana"/>
                    <a:cs typeface="Dubai"/>
                  </a:rPr>
                  <a:t>agree</a:t>
                </a:r>
                <a:r>
                  <a:rPr lang="en-US" sz="1600">
                    <a:latin typeface="Verdana"/>
                    <a:ea typeface="Verdana"/>
                    <a:cs typeface="Dubai"/>
                  </a:rPr>
                  <a:t>.</a:t>
                </a:r>
                <a:endParaRPr lang="en-US" sz="1600">
                  <a:latin typeface="Verdana"/>
                  <a:ea typeface="Verdana"/>
                  <a:cs typeface="Calibri" panose="020F0502020204030204"/>
                </a:endParaRPr>
              </a:p>
            </p:txBody>
          </p:sp>
        </p:grpSp>
        <p:sp>
          <p:nvSpPr>
            <p:cNvPr id="16" name="Rectangle 15">
              <a:extLst>
                <a:ext uri="{FF2B5EF4-FFF2-40B4-BE49-F238E27FC236}">
                  <a16:creationId xmlns:a16="http://schemas.microsoft.com/office/drawing/2014/main" id="{5764318A-F485-60C9-F4C2-296B7FAE7804}"/>
                </a:ext>
              </a:extLst>
            </p:cNvPr>
            <p:cNvSpPr/>
            <p:nvPr/>
          </p:nvSpPr>
          <p:spPr>
            <a:xfrm>
              <a:off x="5980251" y="3279492"/>
              <a:ext cx="916331" cy="48227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spTree>
    <p:extLst>
      <p:ext uri="{BB962C8B-B14F-4D97-AF65-F5344CB8AC3E}">
        <p14:creationId xmlns:p14="http://schemas.microsoft.com/office/powerpoint/2010/main" val="295042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4B44D63D-413D-8583-3523-B85B2C76D900}"/>
              </a:ext>
            </a:extLst>
          </p:cNvPr>
          <p:cNvPicPr>
            <a:picLocks noChangeAspect="1"/>
          </p:cNvPicPr>
          <p:nvPr/>
        </p:nvPicPr>
        <p:blipFill>
          <a:blip r:embed="rId2"/>
          <a:stretch>
            <a:fillRect/>
          </a:stretch>
        </p:blipFill>
        <p:spPr>
          <a:xfrm>
            <a:off x="1425615" y="58865"/>
            <a:ext cx="9340768" cy="6740267"/>
          </a:xfrm>
          <a:prstGeom prst="rect">
            <a:avLst/>
          </a:prstGeom>
        </p:spPr>
      </p:pic>
      <p:grpSp>
        <p:nvGrpSpPr>
          <p:cNvPr id="26" name="Group 25">
            <a:extLst>
              <a:ext uri="{FF2B5EF4-FFF2-40B4-BE49-F238E27FC236}">
                <a16:creationId xmlns:a16="http://schemas.microsoft.com/office/drawing/2014/main" id="{DACEFF35-2506-FBDF-AC5F-4B44F36CBEA2}"/>
              </a:ext>
            </a:extLst>
          </p:cNvPr>
          <p:cNvGrpSpPr/>
          <p:nvPr/>
        </p:nvGrpSpPr>
        <p:grpSpPr>
          <a:xfrm>
            <a:off x="839166" y="501568"/>
            <a:ext cx="8246958" cy="2343874"/>
            <a:chOff x="839166" y="501568"/>
            <a:chExt cx="8246958" cy="2343874"/>
          </a:xfrm>
        </p:grpSpPr>
        <p:cxnSp>
          <p:nvCxnSpPr>
            <p:cNvPr id="6" name="Straight Arrow Connector 5">
              <a:extLst>
                <a:ext uri="{FF2B5EF4-FFF2-40B4-BE49-F238E27FC236}">
                  <a16:creationId xmlns:a16="http://schemas.microsoft.com/office/drawing/2014/main" id="{5920BC32-F039-F921-9966-FAF242C22C47}"/>
                </a:ext>
              </a:extLst>
            </p:cNvPr>
            <p:cNvCxnSpPr/>
            <p:nvPr/>
          </p:nvCxnSpPr>
          <p:spPr>
            <a:xfrm flipV="1">
              <a:off x="3092368" y="857491"/>
              <a:ext cx="760072" cy="1506638"/>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5" name="Rectangle 14">
              <a:extLst>
                <a:ext uri="{FF2B5EF4-FFF2-40B4-BE49-F238E27FC236}">
                  <a16:creationId xmlns:a16="http://schemas.microsoft.com/office/drawing/2014/main" id="{D35000FF-AC72-7E22-E7BC-B0F7E652595C}"/>
                </a:ext>
              </a:extLst>
            </p:cNvPr>
            <p:cNvSpPr/>
            <p:nvPr/>
          </p:nvSpPr>
          <p:spPr>
            <a:xfrm>
              <a:off x="5787340" y="1900176"/>
              <a:ext cx="3298784" cy="22185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sp>
          <p:nvSpPr>
            <p:cNvPr id="2" name="Rectangle 1">
              <a:extLst>
                <a:ext uri="{FF2B5EF4-FFF2-40B4-BE49-F238E27FC236}">
                  <a16:creationId xmlns:a16="http://schemas.microsoft.com/office/drawing/2014/main" id="{8D6DCB39-E4C4-F7F1-CFFE-F84207718CD5}"/>
                </a:ext>
              </a:extLst>
            </p:cNvPr>
            <p:cNvSpPr/>
            <p:nvPr/>
          </p:nvSpPr>
          <p:spPr>
            <a:xfrm>
              <a:off x="2990125" y="501568"/>
              <a:ext cx="3414531" cy="337597"/>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cxnSp>
          <p:nvCxnSpPr>
            <p:cNvPr id="5" name="Straight Arrow Connector 4">
              <a:extLst>
                <a:ext uri="{FF2B5EF4-FFF2-40B4-BE49-F238E27FC236}">
                  <a16:creationId xmlns:a16="http://schemas.microsoft.com/office/drawing/2014/main" id="{48245A90-850D-B9ED-B1E8-0EC29FA02DB3}"/>
                </a:ext>
              </a:extLst>
            </p:cNvPr>
            <p:cNvCxnSpPr>
              <a:cxnSpLocks/>
            </p:cNvCxnSpPr>
            <p:nvPr/>
          </p:nvCxnSpPr>
          <p:spPr>
            <a:xfrm flipV="1">
              <a:off x="4182317" y="2024604"/>
              <a:ext cx="1541363" cy="378107"/>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4" name="Rectangle 3">
              <a:extLst>
                <a:ext uri="{FF2B5EF4-FFF2-40B4-BE49-F238E27FC236}">
                  <a16:creationId xmlns:a16="http://schemas.microsoft.com/office/drawing/2014/main" id="{867B3F17-1A74-893F-9603-4C8DD0E2782B}"/>
                </a:ext>
              </a:extLst>
            </p:cNvPr>
            <p:cNvSpPr/>
            <p:nvPr/>
          </p:nvSpPr>
          <p:spPr>
            <a:xfrm>
              <a:off x="839166"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Each comment section is unique to the URL they are viewing.</a:t>
              </a:r>
              <a:endParaRPr lang="en-US" sz="1600">
                <a:latin typeface="Verdana"/>
                <a:ea typeface="Verdana"/>
              </a:endParaRPr>
            </a:p>
          </p:txBody>
        </p:sp>
      </p:grpSp>
      <p:grpSp>
        <p:nvGrpSpPr>
          <p:cNvPr id="27" name="Group 26">
            <a:extLst>
              <a:ext uri="{FF2B5EF4-FFF2-40B4-BE49-F238E27FC236}">
                <a16:creationId xmlns:a16="http://schemas.microsoft.com/office/drawing/2014/main" id="{22C7186D-3E3B-6ACF-B12B-8834B3A1D377}"/>
              </a:ext>
            </a:extLst>
          </p:cNvPr>
          <p:cNvGrpSpPr/>
          <p:nvPr/>
        </p:nvGrpSpPr>
        <p:grpSpPr>
          <a:xfrm>
            <a:off x="839166" y="5015695"/>
            <a:ext cx="8787110" cy="1562584"/>
            <a:chOff x="839166" y="5015695"/>
            <a:chExt cx="8787110" cy="1562584"/>
          </a:xfrm>
        </p:grpSpPr>
        <p:cxnSp>
          <p:nvCxnSpPr>
            <p:cNvPr id="22" name="Straight Arrow Connector 21">
              <a:extLst>
                <a:ext uri="{FF2B5EF4-FFF2-40B4-BE49-F238E27FC236}">
                  <a16:creationId xmlns:a16="http://schemas.microsoft.com/office/drawing/2014/main" id="{C8C7F8C6-03EA-6468-6FE0-3C8B37CA97ED}"/>
                </a:ext>
              </a:extLst>
            </p:cNvPr>
            <p:cNvCxnSpPr>
              <a:cxnSpLocks/>
            </p:cNvCxnSpPr>
            <p:nvPr/>
          </p:nvCxnSpPr>
          <p:spPr>
            <a:xfrm flipV="1">
              <a:off x="4645304" y="5545237"/>
              <a:ext cx="1502780" cy="98385"/>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EA044E6B-94A0-333F-85A0-965342AC453D}"/>
                </a:ext>
              </a:extLst>
            </p:cNvPr>
            <p:cNvCxnSpPr>
              <a:cxnSpLocks/>
            </p:cNvCxnSpPr>
            <p:nvPr/>
          </p:nvCxnSpPr>
          <p:spPr>
            <a:xfrm>
              <a:off x="4182317" y="5865470"/>
              <a:ext cx="1657108" cy="345310"/>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21" name="Rectangle 20">
              <a:extLst>
                <a:ext uri="{FF2B5EF4-FFF2-40B4-BE49-F238E27FC236}">
                  <a16:creationId xmlns:a16="http://schemas.microsoft.com/office/drawing/2014/main" id="{835A5905-F1E2-09D8-36C1-B897E93EC1FC}"/>
                </a:ext>
              </a:extLst>
            </p:cNvPr>
            <p:cNvSpPr/>
            <p:nvPr/>
          </p:nvSpPr>
          <p:spPr>
            <a:xfrm>
              <a:off x="839166" y="5015695"/>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Users can reply to comments, report comments, and post new top-level comments.</a:t>
              </a:r>
            </a:p>
          </p:txBody>
        </p:sp>
        <p:sp>
          <p:nvSpPr>
            <p:cNvPr id="24" name="Rectangle 23">
              <a:extLst>
                <a:ext uri="{FF2B5EF4-FFF2-40B4-BE49-F238E27FC236}">
                  <a16:creationId xmlns:a16="http://schemas.microsoft.com/office/drawing/2014/main" id="{0655F0E5-E54A-2018-5127-74692549E7EA}"/>
                </a:ext>
              </a:extLst>
            </p:cNvPr>
            <p:cNvSpPr/>
            <p:nvPr/>
          </p:nvSpPr>
          <p:spPr>
            <a:xfrm>
              <a:off x="6240681" y="5382226"/>
              <a:ext cx="598025" cy="36653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sp>
          <p:nvSpPr>
            <p:cNvPr id="25" name="Rectangle 24">
              <a:extLst>
                <a:ext uri="{FF2B5EF4-FFF2-40B4-BE49-F238E27FC236}">
                  <a16:creationId xmlns:a16="http://schemas.microsoft.com/office/drawing/2014/main" id="{C70FED6F-BE6F-2343-67B7-B5BF5CF1EF2E}"/>
                </a:ext>
              </a:extLst>
            </p:cNvPr>
            <p:cNvSpPr/>
            <p:nvPr/>
          </p:nvSpPr>
          <p:spPr>
            <a:xfrm>
              <a:off x="5883796" y="5932024"/>
              <a:ext cx="3742480" cy="64625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grpSp>
        <p:nvGrpSpPr>
          <p:cNvPr id="28" name="Group 27">
            <a:extLst>
              <a:ext uri="{FF2B5EF4-FFF2-40B4-BE49-F238E27FC236}">
                <a16:creationId xmlns:a16="http://schemas.microsoft.com/office/drawing/2014/main" id="{65D5ED74-26A0-3837-AE6B-7C7A8175CC4A}"/>
              </a:ext>
            </a:extLst>
          </p:cNvPr>
          <p:cNvGrpSpPr/>
          <p:nvPr/>
        </p:nvGrpSpPr>
        <p:grpSpPr>
          <a:xfrm>
            <a:off x="771645" y="2478909"/>
            <a:ext cx="7658579" cy="2295644"/>
            <a:chOff x="771646" y="4128302"/>
            <a:chExt cx="7658579" cy="2295644"/>
          </a:xfrm>
        </p:grpSpPr>
        <p:cxnSp>
          <p:nvCxnSpPr>
            <p:cNvPr id="29" name="Straight Arrow Connector 28">
              <a:extLst>
                <a:ext uri="{FF2B5EF4-FFF2-40B4-BE49-F238E27FC236}">
                  <a16:creationId xmlns:a16="http://schemas.microsoft.com/office/drawing/2014/main" id="{B074F45D-7B54-2F84-C7E1-BE3560E01E5B}"/>
                </a:ext>
              </a:extLst>
            </p:cNvPr>
            <p:cNvCxnSpPr>
              <a:cxnSpLocks/>
            </p:cNvCxnSpPr>
            <p:nvPr/>
          </p:nvCxnSpPr>
          <p:spPr>
            <a:xfrm flipV="1">
              <a:off x="4654949" y="4474580"/>
              <a:ext cx="2804933" cy="1169042"/>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0453C4C9-BE47-FC1F-7CBD-C866875E7D7C}"/>
                </a:ext>
              </a:extLst>
            </p:cNvPr>
            <p:cNvSpPr/>
            <p:nvPr/>
          </p:nvSpPr>
          <p:spPr>
            <a:xfrm>
              <a:off x="771646" y="4649164"/>
              <a:ext cx="4244051" cy="177478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Moderated comments can be removed or hidden.</a:t>
              </a:r>
            </a:p>
            <a:p>
              <a:pPr algn="ctr"/>
              <a:endParaRPr lang="en-US" sz="1600">
                <a:latin typeface="Verdana"/>
                <a:ea typeface="Verdana"/>
                <a:cs typeface="Dubai"/>
              </a:endParaRPr>
            </a:p>
            <a:p>
              <a:pPr algn="ctr"/>
              <a:r>
                <a:rPr lang="en-US" sz="1600">
                  <a:latin typeface="Verdana"/>
                  <a:ea typeface="Verdana"/>
                  <a:cs typeface="Dubai"/>
                </a:rPr>
                <a:t>Users may opt-in to view hidden comments, which may contain possibly objectionable content.</a:t>
              </a:r>
            </a:p>
          </p:txBody>
        </p:sp>
        <p:sp>
          <p:nvSpPr>
            <p:cNvPr id="32" name="Rectangle 31">
              <a:extLst>
                <a:ext uri="{FF2B5EF4-FFF2-40B4-BE49-F238E27FC236}">
                  <a16:creationId xmlns:a16="http://schemas.microsoft.com/office/drawing/2014/main" id="{9E82CBD6-2940-FD1B-3B70-EC6D1E7D1B20}"/>
                </a:ext>
              </a:extLst>
            </p:cNvPr>
            <p:cNvSpPr/>
            <p:nvPr/>
          </p:nvSpPr>
          <p:spPr>
            <a:xfrm>
              <a:off x="7475314" y="4128302"/>
              <a:ext cx="954911" cy="26043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spTree>
    <p:extLst>
      <p:ext uri="{BB962C8B-B14F-4D97-AF65-F5344CB8AC3E}">
        <p14:creationId xmlns:p14="http://schemas.microsoft.com/office/powerpoint/2010/main" val="400214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Motivation</a:t>
            </a:r>
            <a:endParaRPr lang="en-US" sz="4000">
              <a:latin typeface="Verdana"/>
              <a:ea typeface="Verdana"/>
            </a:endParaRPr>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4766097"/>
          </a:xfrm>
        </p:spPr>
        <p:txBody>
          <a:bodyPr vert="horz" lIns="91440" tIns="45720" rIns="91440" bIns="45720" rtlCol="0" anchor="t">
            <a:normAutofit/>
          </a:bodyPr>
          <a:lstStyle/>
          <a:p>
            <a:pPr>
              <a:lnSpc>
                <a:spcPct val="100000"/>
              </a:lnSpc>
              <a:spcAft>
                <a:spcPts val="500"/>
              </a:spcAft>
            </a:pPr>
            <a:r>
              <a:rPr lang="en-US" sz="1600">
                <a:latin typeface="Verdana"/>
                <a:ea typeface="+mn-lt"/>
                <a:cs typeface="+mn-lt"/>
              </a:rPr>
              <a:t>Comment Sections on websites were once ubiquitous; now, many have closed. [1]</a:t>
            </a:r>
            <a:endParaRPr lang="en-US" sz="1600">
              <a:latin typeface="Verdana"/>
              <a:ea typeface="Verdana"/>
              <a:cs typeface="Calibri"/>
            </a:endParaRPr>
          </a:p>
          <a:p>
            <a:pPr>
              <a:lnSpc>
                <a:spcPct val="100000"/>
              </a:lnSpc>
              <a:spcAft>
                <a:spcPts val="500"/>
              </a:spcAft>
            </a:pPr>
            <a:r>
              <a:rPr lang="en-US" sz="1600">
                <a:latin typeface="Verdana"/>
                <a:ea typeface="+mn-lt"/>
                <a:cs typeface="+mn-lt"/>
              </a:rPr>
              <a:t>Conversations have moved to social media posts. (Facebook, Twitter, Reddit)</a:t>
            </a:r>
          </a:p>
          <a:p>
            <a:pPr>
              <a:lnSpc>
                <a:spcPct val="100000"/>
              </a:lnSpc>
              <a:spcAft>
                <a:spcPts val="500"/>
              </a:spcAft>
            </a:pPr>
            <a:r>
              <a:rPr lang="en-US" sz="1600">
                <a:latin typeface="Verdana"/>
                <a:ea typeface="+mn-lt"/>
                <a:cs typeface="+mn-lt"/>
              </a:rPr>
              <a:t>Social media posts as comment sources fundamentally fragment the conversation.</a:t>
            </a:r>
            <a:endParaRPr lang="en-US" sz="1600">
              <a:latin typeface="Verdana"/>
              <a:ea typeface="Verdana"/>
              <a:cs typeface="Dubai"/>
            </a:endParaRPr>
          </a:p>
          <a:p>
            <a:pPr>
              <a:lnSpc>
                <a:spcPct val="100000"/>
              </a:lnSpc>
              <a:spcAft>
                <a:spcPts val="500"/>
              </a:spcAft>
            </a:pPr>
            <a:r>
              <a:rPr lang="en-US" sz="1600">
                <a:latin typeface="Verdana"/>
                <a:ea typeface="+mn-lt"/>
                <a:cs typeface="+mn-lt"/>
              </a:rPr>
              <a:t>Conversation (and valuable comment information) becomes split between many posts.</a:t>
            </a:r>
            <a:endParaRPr lang="en-US" sz="1600">
              <a:latin typeface="Verdana"/>
              <a:ea typeface="Verdana"/>
              <a:cs typeface="Dubai"/>
            </a:endParaRPr>
          </a:p>
          <a:p>
            <a:pPr>
              <a:lnSpc>
                <a:spcPct val="100000"/>
              </a:lnSpc>
              <a:spcAft>
                <a:spcPts val="500"/>
              </a:spcAft>
            </a:pPr>
            <a:r>
              <a:rPr lang="en-US" sz="1600">
                <a:latin typeface="Verdana"/>
                <a:ea typeface="+mn-lt"/>
                <a:cs typeface="+mn-lt"/>
              </a:rPr>
              <a:t>While it is usually easy to go from a comment section on social media to the content, it is very hard to go from the content to the many posts on social media.</a:t>
            </a:r>
            <a:endParaRPr lang="en-US" sz="1600">
              <a:latin typeface="Verdana"/>
              <a:ea typeface="Verdana"/>
              <a:cs typeface="Dubai"/>
            </a:endParaRPr>
          </a:p>
          <a:p>
            <a:pPr>
              <a:lnSpc>
                <a:spcPct val="100000"/>
              </a:lnSpc>
              <a:spcAft>
                <a:spcPts val="500"/>
              </a:spcAft>
            </a:pPr>
            <a:r>
              <a:rPr lang="en-US" sz="1600">
                <a:latin typeface="Verdana"/>
                <a:ea typeface="+mn-lt"/>
                <a:cs typeface="+mn-lt"/>
              </a:rPr>
              <a:t>There should exist comment sections that are closely coupled to the content.</a:t>
            </a:r>
            <a:endParaRPr lang="en-US" sz="1600">
              <a:latin typeface="Verdana"/>
              <a:ea typeface="Verdana"/>
              <a:cs typeface="Dubai"/>
            </a:endParaRPr>
          </a:p>
          <a:p>
            <a:pPr>
              <a:lnSpc>
                <a:spcPct val="100000"/>
              </a:lnSpc>
              <a:spcAft>
                <a:spcPts val="500"/>
              </a:spcAft>
            </a:pPr>
            <a:r>
              <a:rPr lang="en-US" sz="1600">
                <a:latin typeface="Verdana"/>
                <a:ea typeface="+mn-lt"/>
                <a:cs typeface="+mn-lt"/>
              </a:rPr>
              <a:t>These comment sections should follow the content wherever it is shared, on any platform.</a:t>
            </a:r>
            <a:endParaRPr lang="en-US" sz="1600">
              <a:latin typeface="Verdana"/>
              <a:ea typeface="Verdana"/>
              <a:cs typeface="Dubai"/>
            </a:endParaRPr>
          </a:p>
          <a:p>
            <a:pPr>
              <a:lnSpc>
                <a:spcPct val="100000"/>
              </a:lnSpc>
              <a:spcAft>
                <a:spcPts val="500"/>
              </a:spcAft>
            </a:pPr>
            <a:r>
              <a:rPr lang="en-US" sz="1600">
                <a:latin typeface="Verdana"/>
                <a:ea typeface="+mn-lt"/>
                <a:cs typeface="+mn-lt"/>
              </a:rPr>
              <a:t>Persistent, coupled comments make it more difficult for agendas to silence disempowered voices.</a:t>
            </a:r>
            <a:endParaRPr lang="en-US" sz="1600">
              <a:latin typeface="Verdana"/>
              <a:ea typeface="Verdana"/>
              <a:cs typeface="Dubai"/>
            </a:endParaRPr>
          </a:p>
          <a:p>
            <a:pPr>
              <a:lnSpc>
                <a:spcPct val="100000"/>
              </a:lnSpc>
              <a:spcAft>
                <a:spcPts val="500"/>
              </a:spcAft>
            </a:pPr>
            <a:r>
              <a:rPr lang="en-US" sz="1600">
                <a:latin typeface="Verdana"/>
                <a:ea typeface="+mn-lt"/>
                <a:cs typeface="+mn-lt"/>
              </a:rPr>
              <a:t>It also makes the useful information often found in comment sections more freely available to all.</a:t>
            </a:r>
            <a:r>
              <a:rPr lang="en-US" sz="1600">
                <a:latin typeface="Verdana"/>
                <a:ea typeface="Verdana"/>
                <a:cs typeface="Calibri"/>
              </a:rPr>
              <a:t> </a:t>
            </a:r>
          </a:p>
        </p:txBody>
      </p:sp>
      <p:sp>
        <p:nvSpPr>
          <p:cNvPr id="7" name="Content Placeholder 2">
            <a:extLst>
              <a:ext uri="{FF2B5EF4-FFF2-40B4-BE49-F238E27FC236}">
                <a16:creationId xmlns:a16="http://schemas.microsoft.com/office/drawing/2014/main" id="{E868FE71-EAE0-1CF2-A767-7AD48EFB9558}"/>
              </a:ext>
            </a:extLst>
          </p:cNvPr>
          <p:cNvSpPr txBox="1">
            <a:spLocks/>
          </p:cNvSpPr>
          <p:nvPr/>
        </p:nvSpPr>
        <p:spPr>
          <a:xfrm>
            <a:off x="45334" y="6472860"/>
            <a:ext cx="2721981" cy="3484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500"/>
              </a:spcAft>
              <a:buNone/>
            </a:pPr>
            <a:r>
              <a:rPr lang="en-US" sz="900">
                <a:latin typeface="Verdana"/>
                <a:ea typeface="Verdana"/>
                <a:cs typeface="Calibri"/>
              </a:rPr>
              <a:t>[1] </a:t>
            </a:r>
            <a:r>
              <a:rPr lang="en-US" sz="900" err="1">
                <a:latin typeface="Verdana"/>
                <a:ea typeface="Verdana"/>
                <a:cs typeface="Calibri"/>
              </a:rPr>
              <a:t>Techdirt</a:t>
            </a:r>
            <a:r>
              <a:rPr lang="en-US" sz="900">
                <a:latin typeface="Verdana"/>
                <a:ea typeface="Verdana"/>
                <a:cs typeface="Calibri"/>
              </a:rPr>
              <a:t> – Killing comment sections</a:t>
            </a:r>
          </a:p>
        </p:txBody>
      </p:sp>
    </p:spTree>
    <p:extLst>
      <p:ext uri="{BB962C8B-B14F-4D97-AF65-F5344CB8AC3E}">
        <p14:creationId xmlns:p14="http://schemas.microsoft.com/office/powerpoint/2010/main" val="392952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Issue: Moderation</a:t>
            </a:r>
            <a:endParaRPr lang="en-US"/>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4766097"/>
          </a:xfrm>
        </p:spPr>
        <p:txBody>
          <a:bodyPr vert="horz" lIns="91440" tIns="45720" rIns="91440" bIns="45720" rtlCol="0" anchor="t">
            <a:normAutofit/>
          </a:bodyPr>
          <a:lstStyle/>
          <a:p>
            <a:pPr>
              <a:spcAft>
                <a:spcPts val="200"/>
              </a:spcAft>
            </a:pPr>
            <a:r>
              <a:rPr lang="en-US" sz="1600">
                <a:latin typeface="Verdana"/>
                <a:ea typeface="+mn-lt"/>
                <a:cs typeface="+mn-lt"/>
              </a:rPr>
              <a:t>Moderation is an issue all comment providers must contend with.</a:t>
            </a:r>
            <a:endParaRPr lang="en-US" sz="1600">
              <a:latin typeface="Verdana"/>
              <a:ea typeface="Verdana"/>
              <a:cs typeface="+mn-lt"/>
            </a:endParaRPr>
          </a:p>
          <a:p>
            <a:pPr lvl="1">
              <a:spcAft>
                <a:spcPts val="200"/>
              </a:spcAft>
            </a:pPr>
            <a:r>
              <a:rPr lang="en-US" sz="1200" b="1">
                <a:latin typeface="Verdana"/>
                <a:ea typeface="Verdana"/>
                <a:cs typeface="Calibri"/>
              </a:rPr>
              <a:t>Too little moderation?</a:t>
            </a:r>
            <a:r>
              <a:rPr lang="en-US" sz="1200">
                <a:latin typeface="Verdana"/>
                <a:ea typeface="Verdana"/>
                <a:cs typeface="Calibri"/>
              </a:rPr>
              <a:t> You risk a toxic environment and legal consequences.</a:t>
            </a:r>
          </a:p>
          <a:p>
            <a:pPr lvl="1">
              <a:spcAft>
                <a:spcPts val="200"/>
              </a:spcAft>
            </a:pPr>
            <a:r>
              <a:rPr lang="en-US" sz="1200" b="1">
                <a:latin typeface="Verdana"/>
                <a:ea typeface="Verdana"/>
                <a:cs typeface="Calibri"/>
              </a:rPr>
              <a:t>Too much moderation?</a:t>
            </a:r>
            <a:r>
              <a:rPr lang="en-US" sz="1200">
                <a:latin typeface="Verdana"/>
                <a:ea typeface="Verdana"/>
                <a:cs typeface="Calibri"/>
              </a:rPr>
              <a:t> You may alienate users.</a:t>
            </a:r>
          </a:p>
          <a:p>
            <a:pPr>
              <a:spcAft>
                <a:spcPts val="200"/>
              </a:spcAft>
            </a:pPr>
            <a:r>
              <a:rPr lang="en-US" sz="1600">
                <a:latin typeface="Verdana"/>
                <a:ea typeface="Verdana"/>
                <a:cs typeface="Calibri"/>
              </a:rPr>
              <a:t>To combat this issue, we introduced a special access user called a </a:t>
            </a:r>
            <a:r>
              <a:rPr lang="en-US" sz="1600" b="1">
                <a:latin typeface="Verdana"/>
                <a:ea typeface="Verdana"/>
                <a:cs typeface="Calibri"/>
              </a:rPr>
              <a:t>Domain Moderator</a:t>
            </a:r>
            <a:r>
              <a:rPr lang="en-US" sz="1600">
                <a:latin typeface="Verdana"/>
                <a:ea typeface="Verdana"/>
                <a:cs typeface="Calibri"/>
              </a:rPr>
              <a:t>. These users can only moderate comments on their assigned domain. They may also ban users on said domain.</a:t>
            </a:r>
          </a:p>
          <a:p>
            <a:pPr>
              <a:spcAft>
                <a:spcPts val="200"/>
              </a:spcAft>
            </a:pPr>
            <a:r>
              <a:rPr lang="en-US" sz="1600">
                <a:latin typeface="Verdana"/>
                <a:ea typeface="Verdana"/>
                <a:cs typeface="Calibri"/>
              </a:rPr>
              <a:t>Therefore, we can apply more restrictive comment policies (when necessary) to certain webpages and portion out the authority we delegate.</a:t>
            </a:r>
          </a:p>
          <a:p>
            <a:pPr>
              <a:spcAft>
                <a:spcPts val="200"/>
              </a:spcAft>
            </a:pPr>
            <a:r>
              <a:rPr lang="en-US" sz="1600">
                <a:latin typeface="Verdana"/>
                <a:ea typeface="Verdana"/>
                <a:cs typeface="Calibri"/>
              </a:rPr>
              <a:t>Additionally, all moderation actions are recorded in our database and can be reviewed for abuses.</a:t>
            </a:r>
          </a:p>
          <a:p>
            <a:pPr>
              <a:spcAft>
                <a:spcPts val="200"/>
              </a:spcAft>
            </a:pPr>
            <a:r>
              <a:rPr lang="en-US" sz="1600">
                <a:latin typeface="Verdana"/>
                <a:ea typeface="Verdana"/>
                <a:cs typeface="Calibri"/>
              </a:rPr>
              <a:t>We did not write a Terms of Service or Content Policy, but our general notion is that comments should be less moderated on pages of public interest (e.g., government and news sites) and more moderated for sites belonging to private individuals and small businesses.</a:t>
            </a:r>
          </a:p>
          <a:p>
            <a:pPr>
              <a:spcAft>
                <a:spcPts val="200"/>
              </a:spcAft>
            </a:pPr>
            <a:r>
              <a:rPr lang="en-US" sz="1600">
                <a:latin typeface="Verdana"/>
                <a:ea typeface="Verdana"/>
                <a:cs typeface="Calibri"/>
              </a:rPr>
              <a:t>Before the full launch we will need legal consultation, an understanding of target market, and a solid business plan to inform our moderation policy.</a:t>
            </a:r>
          </a:p>
          <a:p>
            <a:pPr>
              <a:spcAft>
                <a:spcPts val="200"/>
              </a:spcAft>
            </a:pPr>
            <a:r>
              <a:rPr lang="en-US" sz="1600">
                <a:latin typeface="Verdana"/>
                <a:ea typeface="Verdana"/>
                <a:cs typeface="Calibri"/>
              </a:rPr>
              <a:t>Comment moderation is a difficult and nuanced issue. We have not solved it, but we programmed some tools to approach it.</a:t>
            </a:r>
          </a:p>
        </p:txBody>
      </p:sp>
    </p:spTree>
    <p:extLst>
      <p:ext uri="{BB962C8B-B14F-4D97-AF65-F5344CB8AC3E}">
        <p14:creationId xmlns:p14="http://schemas.microsoft.com/office/powerpoint/2010/main" val="185885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88</TotalTime>
  <Words>3303</Words>
  <Application>Microsoft Office PowerPoint</Application>
  <PresentationFormat>Widescreen</PresentationFormat>
  <Paragraphs>262</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Aldhabi</vt:lpstr>
      <vt:lpstr>Amasis MT Pro Light</vt:lpstr>
      <vt:lpstr>Arial</vt:lpstr>
      <vt:lpstr>Calibri</vt:lpstr>
      <vt:lpstr>Calibri Light</vt:lpstr>
      <vt:lpstr>Fira Code</vt:lpstr>
      <vt:lpstr>Times New Roman</vt:lpstr>
      <vt:lpstr>Verdana</vt:lpstr>
      <vt:lpstr>Office Theme</vt:lpstr>
      <vt:lpstr>Comment Anywhere</vt:lpstr>
      <vt:lpstr>Project Overview</vt:lpstr>
      <vt:lpstr>What is Comment Anywhere?</vt:lpstr>
      <vt:lpstr>Agenda</vt:lpstr>
      <vt:lpstr>Comment Anywhere: A Quick Look</vt:lpstr>
      <vt:lpstr>PowerPoint Presentation</vt:lpstr>
      <vt:lpstr>PowerPoint Presentation</vt:lpstr>
      <vt:lpstr>Motivation</vt:lpstr>
      <vt:lpstr>Issue: Moderation</vt:lpstr>
      <vt:lpstr>Implementation</vt:lpstr>
      <vt:lpstr>Docker</vt:lpstr>
      <vt:lpstr>Two Core Back End System Processes</vt:lpstr>
      <vt:lpstr>PowerPoint Presentation</vt:lpstr>
      <vt:lpstr>Browser Extension</vt:lpstr>
      <vt:lpstr>Deployment: Back End</vt:lpstr>
      <vt:lpstr>Deployment: Front End</vt:lpstr>
      <vt:lpstr>Demo Video</vt:lpstr>
      <vt:lpstr>PowerPoint Presentation</vt:lpstr>
      <vt:lpstr>PowerPoint Presentation</vt:lpstr>
      <vt:lpstr>PowerPoint Presentation</vt:lpstr>
      <vt:lpstr>References</vt:lpstr>
      <vt:lpstr>Supplemental Slides: Detailed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Karl Miller</cp:lastModifiedBy>
  <cp:revision>60</cp:revision>
  <dcterms:created xsi:type="dcterms:W3CDTF">2023-04-27T18:45:00Z</dcterms:created>
  <dcterms:modified xsi:type="dcterms:W3CDTF">2023-04-28T01:35:43Z</dcterms:modified>
</cp:coreProperties>
</file>